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9" r:id="rId4"/>
    <p:sldId id="268" r:id="rId5"/>
    <p:sldId id="270" r:id="rId6"/>
    <p:sldId id="266" r:id="rId7"/>
    <p:sldId id="267" r:id="rId8"/>
    <p:sldId id="271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5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0505 Description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0505 Description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8363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0505 Description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Description Lists: &lt;dl&gt; … &lt;/dl&gt;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third type of list and it follows a different structure.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Definition lists</a:t>
            </a:r>
            <a:r>
              <a:rPr lang="en-US" sz="1800" dirty="0">
                <a:solidFill>
                  <a:schemeClr val="tx1"/>
                </a:solidFill>
              </a:rPr>
              <a:t> (as they are known in HTML 4.01 and XHTML) are now called </a:t>
            </a:r>
            <a:r>
              <a:rPr lang="en-US" sz="1800" b="1" dirty="0">
                <a:solidFill>
                  <a:schemeClr val="tx1"/>
                </a:solidFill>
              </a:rPr>
              <a:t>Description Lists</a:t>
            </a:r>
            <a:r>
              <a:rPr lang="en-US" sz="1800" dirty="0">
                <a:solidFill>
                  <a:schemeClr val="tx1"/>
                </a:solidFill>
              </a:rPr>
              <a:t> in HTML5.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They consist of name and value pairs, including but not limited to terms and definitions.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name and value pairs can represent terms and definitions or questions and answers or other types of terms and their associated information.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name and value pairs are </a:t>
            </a:r>
            <a:r>
              <a:rPr lang="en-US" sz="1800" b="1" dirty="0">
                <a:solidFill>
                  <a:schemeClr val="tx1"/>
                </a:solidFill>
              </a:rPr>
              <a:t>block-level items</a:t>
            </a:r>
            <a:r>
              <a:rPr lang="en-US" sz="1800" dirty="0">
                <a:solidFill>
                  <a:schemeClr val="tx1"/>
                </a:solidFill>
              </a:rPr>
              <a:t>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means that the list itself and the individual list items will start on a new line and have space above and below.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0505 Description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7895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0505 Description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entire </a:t>
            </a:r>
            <a:r>
              <a:rPr lang="en-US" sz="1800" b="1" dirty="0">
                <a:solidFill>
                  <a:schemeClr val="tx1"/>
                </a:solidFill>
              </a:rPr>
              <a:t>Description list</a:t>
            </a:r>
            <a:r>
              <a:rPr lang="en-US" sz="1800" dirty="0">
                <a:solidFill>
                  <a:schemeClr val="tx1"/>
                </a:solidFill>
              </a:rPr>
              <a:t> is structured using the </a:t>
            </a:r>
            <a:r>
              <a:rPr lang="en-US" sz="1800" b="1" dirty="0">
                <a:solidFill>
                  <a:schemeClr val="tx1"/>
                </a:solidFill>
              </a:rPr>
              <a:t>&lt;dl&gt;…&lt;/dl&gt;</a:t>
            </a:r>
            <a:r>
              <a:rPr lang="en-US" sz="1800" dirty="0">
                <a:solidFill>
                  <a:schemeClr val="tx1"/>
                </a:solidFill>
              </a:rPr>
              <a:t> tags.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Within these, each name is indicated with a </a:t>
            </a:r>
            <a:r>
              <a:rPr lang="en-US" sz="1800" b="1" dirty="0">
                <a:solidFill>
                  <a:schemeClr val="tx1"/>
                </a:solidFill>
              </a:rPr>
              <a:t>&lt;dt&gt;</a:t>
            </a:r>
            <a:r>
              <a:rPr lang="en-US" sz="1800" dirty="0">
                <a:solidFill>
                  <a:schemeClr val="tx1"/>
                </a:solidFill>
              </a:rPr>
              <a:t> tag (think of this as a “term”) and its’ value is marked with a </a:t>
            </a:r>
            <a:r>
              <a:rPr lang="en-US" sz="1800" b="1" dirty="0">
                <a:solidFill>
                  <a:schemeClr val="tx1"/>
                </a:solidFill>
              </a:rPr>
              <a:t>&lt;dd&gt;</a:t>
            </a:r>
            <a:r>
              <a:rPr lang="en-US" sz="1800" dirty="0">
                <a:solidFill>
                  <a:schemeClr val="tx1"/>
                </a:solidFill>
              </a:rPr>
              <a:t> (think of “definition”).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HTML allows for you to leave out the closing </a:t>
            </a:r>
            <a:r>
              <a:rPr lang="en-US" sz="1800" b="1" dirty="0">
                <a:solidFill>
                  <a:schemeClr val="tx1"/>
                </a:solidFill>
              </a:rPr>
              <a:t>&lt;/dt&gt;</a:t>
            </a:r>
            <a:r>
              <a:rPr lang="en-US" sz="1800" dirty="0">
                <a:solidFill>
                  <a:schemeClr val="tx1"/>
                </a:solidFill>
              </a:rPr>
              <a:t> and closing </a:t>
            </a:r>
            <a:r>
              <a:rPr lang="en-US" sz="1800" b="1" dirty="0">
                <a:solidFill>
                  <a:schemeClr val="tx1"/>
                </a:solidFill>
              </a:rPr>
              <a:t>&lt;/dd&gt;</a:t>
            </a:r>
            <a:r>
              <a:rPr lang="en-US" sz="1800" dirty="0">
                <a:solidFill>
                  <a:schemeClr val="tx1"/>
                </a:solidFill>
              </a:rPr>
              <a:t> tags but XHTML mandates all tags be closed, so, it’s good to get into the habit of closing all these tags no matter what you use – it makes more sense to say that the definition ends here by putting in the closing </a:t>
            </a:r>
            <a:r>
              <a:rPr lang="en-US" sz="1800" b="1" dirty="0">
                <a:solidFill>
                  <a:schemeClr val="tx1"/>
                </a:solidFill>
              </a:rPr>
              <a:t>&lt;/dd&gt;</a:t>
            </a:r>
            <a:r>
              <a:rPr lang="en-US" sz="1800" dirty="0">
                <a:solidFill>
                  <a:schemeClr val="tx1"/>
                </a:solidFill>
              </a:rPr>
              <a:t> just like you do for the </a:t>
            </a:r>
            <a:r>
              <a:rPr lang="en-US" sz="1800" b="1" dirty="0">
                <a:solidFill>
                  <a:schemeClr val="tx1"/>
                </a:solidFill>
              </a:rPr>
              <a:t>&lt;/dt&gt; </a:t>
            </a:r>
            <a:r>
              <a:rPr lang="en-US" sz="1800" dirty="0">
                <a:solidFill>
                  <a:schemeClr val="tx1"/>
                </a:solidFill>
              </a:rPr>
              <a:t>and the </a:t>
            </a:r>
            <a:r>
              <a:rPr lang="en-US" sz="1800" b="1" dirty="0">
                <a:solidFill>
                  <a:schemeClr val="tx1"/>
                </a:solidFill>
              </a:rPr>
              <a:t>&lt;/dl&gt;</a:t>
            </a:r>
            <a:r>
              <a:rPr lang="en-US" sz="1800" dirty="0">
                <a:solidFill>
                  <a:schemeClr val="tx1"/>
                </a:solidFill>
              </a:rPr>
              <a:t> tags.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0505 Description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49165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0505 Description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is what the code might look like and how it is interpreted by the browser: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&lt;dl&gt;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&lt;dt&gt;</a:t>
            </a:r>
            <a:r>
              <a:rPr lang="en-US" sz="1800" dirty="0">
                <a:solidFill>
                  <a:schemeClr val="tx1"/>
                </a:solidFill>
              </a:rPr>
              <a:t> HTML -- (</a:t>
            </a:r>
            <a:r>
              <a:rPr lang="en-US" sz="1800" dirty="0" err="1">
                <a:solidFill>
                  <a:schemeClr val="tx1"/>
                </a:solidFill>
              </a:rPr>
              <a:t>HyperText</a:t>
            </a:r>
            <a:r>
              <a:rPr lang="en-US" sz="1800" dirty="0">
                <a:solidFill>
                  <a:schemeClr val="tx1"/>
                </a:solidFill>
              </a:rPr>
              <a:t> Markup Language)</a:t>
            </a:r>
            <a:r>
              <a:rPr lang="en-US" sz="1800" b="1" dirty="0">
                <a:solidFill>
                  <a:schemeClr val="tx1"/>
                </a:solidFill>
              </a:rPr>
              <a:t>&lt;/dt&gt;</a:t>
            </a:r>
            <a:endParaRPr lang="en-US" sz="1800" dirty="0">
              <a:solidFill>
                <a:schemeClr val="tx1"/>
              </a:solidFill>
            </a:endParaRP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&lt;dd&gt;</a:t>
            </a:r>
            <a:r>
              <a:rPr lang="en-US" sz="1800" dirty="0">
                <a:solidFill>
                  <a:schemeClr val="tx1"/>
                </a:solidFill>
              </a:rPr>
              <a:t>The coding language used to create </a:t>
            </a:r>
            <a:r>
              <a:rPr lang="en-US" sz="1800" i="1" dirty="0">
                <a:solidFill>
                  <a:schemeClr val="tx1"/>
                </a:solidFill>
              </a:rPr>
              <a:t>Hypertext</a:t>
            </a:r>
            <a:r>
              <a:rPr lang="en-US" sz="1800" dirty="0">
                <a:solidFill>
                  <a:schemeClr val="tx1"/>
                </a:solidFill>
              </a:rPr>
              <a:t> documents for use on the </a:t>
            </a:r>
            <a:r>
              <a:rPr lang="en-US" sz="1800" i="1" dirty="0">
                <a:solidFill>
                  <a:schemeClr val="tx1"/>
                </a:solidFill>
              </a:rPr>
              <a:t>World Wide Web</a:t>
            </a:r>
            <a:r>
              <a:rPr lang="en-US" sz="1800" dirty="0">
                <a:solidFill>
                  <a:schemeClr val="tx1"/>
                </a:solidFill>
              </a:rPr>
              <a:t>.   The hyper in Hypertext comes from the fact that in HTML you can specify that a block of text, or an image, is linked to another file on the Internet.   HTML files are meant to be viewed using a Web Browser. </a:t>
            </a:r>
            <a:r>
              <a:rPr lang="en-US" sz="1800" b="1" dirty="0">
                <a:solidFill>
                  <a:schemeClr val="tx1"/>
                </a:solidFill>
              </a:rPr>
              <a:t>&lt;/dd&gt;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&lt;dt&gt;</a:t>
            </a:r>
            <a:r>
              <a:rPr lang="en-US" sz="1800" dirty="0">
                <a:solidFill>
                  <a:schemeClr val="tx1"/>
                </a:solidFill>
              </a:rPr>
              <a:t>Meta Tag</a:t>
            </a:r>
            <a:r>
              <a:rPr lang="en-US" sz="1800" b="1" dirty="0">
                <a:solidFill>
                  <a:schemeClr val="tx1"/>
                </a:solidFill>
              </a:rPr>
              <a:t>&lt;/dt&gt;</a:t>
            </a:r>
            <a:endParaRPr lang="en-US" sz="1800" dirty="0">
              <a:solidFill>
                <a:schemeClr val="tx1"/>
              </a:solidFill>
            </a:endParaRP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&lt;dd&gt;</a:t>
            </a:r>
            <a:r>
              <a:rPr lang="en-US" sz="1800" dirty="0">
                <a:solidFill>
                  <a:schemeClr val="tx1"/>
                </a:solidFill>
              </a:rPr>
              <a:t> A specific kind of </a:t>
            </a:r>
            <a:r>
              <a:rPr lang="en-US" sz="1800" i="1" dirty="0">
                <a:solidFill>
                  <a:schemeClr val="tx1"/>
                </a:solidFill>
              </a:rPr>
              <a:t>HTML</a:t>
            </a:r>
            <a:r>
              <a:rPr lang="en-US" sz="1800" dirty="0">
                <a:solidFill>
                  <a:schemeClr val="tx1"/>
                </a:solidFill>
              </a:rPr>
              <a:t> tag that contains information not normally displayed to the user.   Meta tags contain information about the page itself, hence the name ("meta" which means "</a:t>
            </a:r>
            <a:r>
              <a:rPr lang="en-US" sz="1800" i="1" dirty="0">
                <a:solidFill>
                  <a:schemeClr val="tx1"/>
                </a:solidFill>
              </a:rPr>
              <a:t>about this subject</a:t>
            </a:r>
            <a:r>
              <a:rPr lang="en-US" sz="1800" dirty="0">
                <a:solidFill>
                  <a:schemeClr val="tx1"/>
                </a:solidFill>
              </a:rPr>
              <a:t>").   Typical uses of Meta tags are to include information for </a:t>
            </a:r>
            <a:r>
              <a:rPr lang="en-US" sz="1800" i="1" dirty="0">
                <a:solidFill>
                  <a:schemeClr val="tx1"/>
                </a:solidFill>
              </a:rPr>
              <a:t>search engines</a:t>
            </a:r>
            <a:r>
              <a:rPr lang="en-US" sz="1800" dirty="0">
                <a:solidFill>
                  <a:schemeClr val="tx1"/>
                </a:solidFill>
              </a:rPr>
              <a:t> to help them better categorize a page.</a:t>
            </a:r>
            <a:r>
              <a:rPr lang="en-US" sz="1800" b="1" dirty="0">
                <a:solidFill>
                  <a:schemeClr val="tx1"/>
                </a:solidFill>
              </a:rPr>
              <a:t>&lt;/dd&gt;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&lt;/dl&gt;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9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0505 Description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0505 Description List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BB7B5-5E06-4E65-8E26-1BFC0609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847381"/>
            <a:ext cx="5105400" cy="4095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3221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0505.1 Description List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3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9219D7-1416-4CE2-B335-7C757809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988840"/>
            <a:ext cx="3324225" cy="2333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0505.1 Description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0505.1 Description List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21BD0-1A69-44C2-B75E-23F8C7F03669}"/>
              </a:ext>
            </a:extLst>
          </p:cNvPr>
          <p:cNvSpPr/>
          <p:nvPr/>
        </p:nvSpPr>
        <p:spPr>
          <a:xfrm>
            <a:off x="2648205" y="2132915"/>
            <a:ext cx="3087780" cy="1829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8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D9B05EC-0821-4E52-99E0-8A4AA0CF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92" y="2366203"/>
            <a:ext cx="4710150" cy="30354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0505.1 Description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0505.1 Description List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7FDFBA-344C-4C75-BBA7-16B3A7479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2748042"/>
            <a:ext cx="2028825" cy="23336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5E7C01-1D7A-4634-87FC-B2F9851B4218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5323142" y="3883918"/>
            <a:ext cx="905042" cy="309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238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0505 Description List</vt:lpstr>
      <vt:lpstr>0505 Description List</vt:lpstr>
      <vt:lpstr>0505 Description List</vt:lpstr>
      <vt:lpstr>0505 Description List</vt:lpstr>
      <vt:lpstr>0505 Description List</vt:lpstr>
      <vt:lpstr>0505.1 Description List Video</vt:lpstr>
      <vt:lpstr>0505.1 Description List Video</vt:lpstr>
      <vt:lpstr>0505.1 Description List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374</cp:revision>
  <dcterms:created xsi:type="dcterms:W3CDTF">2018-09-28T16:40:41Z</dcterms:created>
  <dcterms:modified xsi:type="dcterms:W3CDTF">2019-10-06T04:09:40Z</dcterms:modified>
</cp:coreProperties>
</file>