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5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sc-extension.instructure.com/courses/3825/pages/1-dot-1-welcome?module_item_id=42202" TargetMode="External"/><Relationship Id="rId2" Type="http://schemas.openxmlformats.org/officeDocument/2006/relationships/hyperlink" Target="https://validator.w3.org/nu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0506 List Assignment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0506 List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31163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0506 List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Due</a:t>
            </a:r>
            <a:r>
              <a:rPr lang="en-US" sz="1800" dirty="0">
                <a:solidFill>
                  <a:schemeClr val="tx1"/>
                </a:solidFill>
              </a:rPr>
              <a:t> Dec 17 by 11:59pm	</a:t>
            </a:r>
            <a:r>
              <a:rPr lang="en-US" sz="1800" b="1" dirty="0">
                <a:solidFill>
                  <a:schemeClr val="tx1"/>
                </a:solidFill>
              </a:rPr>
              <a:t>Points</a:t>
            </a:r>
            <a:r>
              <a:rPr lang="en-US" sz="1800" dirty="0">
                <a:solidFill>
                  <a:schemeClr val="tx1"/>
                </a:solidFill>
              </a:rPr>
              <a:t> 10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Submitting</a:t>
            </a:r>
            <a:r>
              <a:rPr lang="en-US" sz="1800" dirty="0">
                <a:solidFill>
                  <a:schemeClr val="tx1"/>
                </a:solidFill>
              </a:rPr>
              <a:t> a file upload	</a:t>
            </a:r>
            <a:r>
              <a:rPr lang="en-US" sz="1800" b="1" dirty="0">
                <a:solidFill>
                  <a:schemeClr val="tx1"/>
                </a:solidFill>
              </a:rPr>
              <a:t>Available</a:t>
            </a:r>
            <a:r>
              <a:rPr lang="en-US" sz="1800" dirty="0">
                <a:solidFill>
                  <a:schemeClr val="tx1"/>
                </a:solidFill>
              </a:rPr>
              <a:t> Sep 17 at 12am - Dec 17 at 11:59pm 3 months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Assignment: HTML Lists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Objective: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 able to demonstrate writing code for: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Nested list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Description list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Meets and passes W3C Validation standards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0506 List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4535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600" b="1" dirty="0">
                <a:solidFill>
                  <a:schemeClr val="tx1"/>
                </a:solidFill>
              </a:rPr>
              <a:t>0506 List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What you will do: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Open a new document and save/name it </a:t>
            </a:r>
            <a:r>
              <a:rPr lang="en-US" sz="1600" b="1" dirty="0">
                <a:solidFill>
                  <a:schemeClr val="tx1"/>
                </a:solidFill>
              </a:rPr>
              <a:t>yourlastname-05-lists.html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Use the HTML5 doctype and meta tag for the charset.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Code a </a:t>
            </a:r>
            <a:r>
              <a:rPr lang="en-US" sz="1600" b="1" dirty="0">
                <a:solidFill>
                  <a:schemeClr val="tx1"/>
                </a:solidFill>
              </a:rPr>
              <a:t>Nested List</a:t>
            </a:r>
            <a:r>
              <a:rPr lang="en-US" sz="1600" dirty="0">
                <a:solidFill>
                  <a:schemeClr val="tx1"/>
                </a:solidFill>
              </a:rPr>
              <a:t> (this list can be of any topic of your choice).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Have at minimum, 3 main categories with at least 2 sub-</a:t>
            </a:r>
            <a:r>
              <a:rPr lang="en-US" sz="1600" dirty="0" err="1">
                <a:solidFill>
                  <a:schemeClr val="tx1"/>
                </a:solidFill>
              </a:rPr>
              <a:t>categoies</a:t>
            </a:r>
            <a:r>
              <a:rPr lang="en-US" sz="1600" dirty="0">
                <a:solidFill>
                  <a:schemeClr val="tx1"/>
                </a:solidFill>
              </a:rPr>
              <a:t> listed for each main category.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Code a </a:t>
            </a:r>
            <a:r>
              <a:rPr lang="en-US" sz="1600" b="1" dirty="0">
                <a:solidFill>
                  <a:schemeClr val="tx1"/>
                </a:solidFill>
              </a:rPr>
              <a:t>Description List</a:t>
            </a:r>
            <a:r>
              <a:rPr lang="en-US" sz="1600" dirty="0">
                <a:solidFill>
                  <a:schemeClr val="tx1"/>
                </a:solidFill>
              </a:rPr>
              <a:t>, again, any topic of your choice.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Provide a "glossary" or "FAQs" using the description list - have at minimum 3 terms/questions to describe/answer. </a:t>
            </a:r>
          </a:p>
          <a:p>
            <a:pPr marL="457200" indent="-4572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As always, make sure to keep a </a:t>
            </a:r>
            <a:r>
              <a:rPr lang="en-US" sz="1600" b="1" dirty="0">
                <a:solidFill>
                  <a:schemeClr val="tx1"/>
                </a:solidFill>
              </a:rPr>
              <a:t>&lt;title&gt;</a:t>
            </a:r>
            <a:r>
              <a:rPr lang="en-US" sz="1600" dirty="0">
                <a:solidFill>
                  <a:schemeClr val="tx1"/>
                </a:solidFill>
              </a:rPr>
              <a:t> that is good for search engines/bookmarking, write meta tags that have good </a:t>
            </a:r>
            <a:r>
              <a:rPr lang="en-US" sz="1600" b="1" dirty="0">
                <a:solidFill>
                  <a:schemeClr val="tx1"/>
                </a:solidFill>
              </a:rPr>
              <a:t>descriptions (lots of </a:t>
            </a:r>
            <a:r>
              <a:rPr lang="en-US" sz="1600" dirty="0">
                <a:solidFill>
                  <a:schemeClr val="tx1"/>
                </a:solidFill>
              </a:rPr>
              <a:t>keywords and key phrases relative to your content)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</a:rPr>
              <a:t>Validate</a:t>
            </a:r>
            <a:r>
              <a:rPr lang="en-US" sz="1600" dirty="0">
                <a:solidFill>
                  <a:schemeClr val="tx1"/>
                </a:solidFill>
              </a:rPr>
              <a:t> your code per the W3C standards: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Use the </a:t>
            </a:r>
            <a:r>
              <a:rPr lang="en-US" sz="1600" b="1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HTML5 Nu validator (Links to an external site.)</a:t>
            </a:r>
            <a:r>
              <a:rPr lang="en-US" sz="1600" b="1" dirty="0">
                <a:solidFill>
                  <a:schemeClr val="tx1"/>
                </a:solidFill>
              </a:rPr>
              <a:t> for the HTML5 doctype.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(check all the boxes for source, outline and image report).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3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4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0506 List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41244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0506 List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It is </a:t>
            </a:r>
            <a:r>
              <a:rPr lang="en-US" sz="1800" b="1" i="1" dirty="0">
                <a:solidFill>
                  <a:schemeClr val="tx1"/>
                </a:solidFill>
              </a:rPr>
              <a:t>strongly</a:t>
            </a:r>
            <a:r>
              <a:rPr lang="en-US" sz="1800" dirty="0">
                <a:solidFill>
                  <a:schemeClr val="tx1"/>
                </a:solidFill>
              </a:rPr>
              <a:t> recommended to use the </a:t>
            </a:r>
            <a:r>
              <a:rPr lang="en-US" sz="1800" b="1" dirty="0">
                <a:solidFill>
                  <a:schemeClr val="tx1"/>
                </a:solidFill>
              </a:rPr>
              <a:t>HTML5 doctype and meta tag</a:t>
            </a:r>
            <a:r>
              <a:rPr lang="en-US" sz="1800" dirty="0">
                <a:solidFill>
                  <a:schemeClr val="tx1"/>
                </a:solidFill>
              </a:rPr>
              <a:t> for this exercise. As long as you don't use any </a:t>
            </a:r>
            <a:r>
              <a:rPr lang="en-US" sz="1800" i="1" dirty="0">
                <a:solidFill>
                  <a:schemeClr val="tx1"/>
                </a:solidFill>
              </a:rPr>
              <a:t>deprecated</a:t>
            </a:r>
            <a:r>
              <a:rPr lang="en-US" sz="1800" dirty="0">
                <a:solidFill>
                  <a:schemeClr val="tx1"/>
                </a:solidFill>
              </a:rPr>
              <a:t> attributes (there is only one deprecated attribute in this module), which you shouldn't use anyway;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HTML code here is exactly the same whether we use HTML 4.01 Transitional, XHTML 1.0 Transitional or HTML5!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to Submit: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Double check Rubric Criteria (see below)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Submit your .html file here!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Example: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Here is an example of what your assignment might look like. Note usage of phrase elements including things like the &lt;cite&gt; element, which you can't 'see' here!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6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0506 List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327837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0506 List Assignment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4871A-DAE5-45FE-8C0F-B09A61BC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929" y="1294374"/>
            <a:ext cx="4695229" cy="50419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7883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0506 List Assignment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795889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0506 List Assignment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77213F-A819-4EB0-A216-8BF06C4AB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" y="1876908"/>
            <a:ext cx="7171407" cy="366028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4750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188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0506 List Assignment</vt:lpstr>
      <vt:lpstr>0506 List Assignment</vt:lpstr>
      <vt:lpstr>0506 List Assignment</vt:lpstr>
      <vt:lpstr>0506 List Assignment</vt:lpstr>
      <vt:lpstr>0506 List Assignment</vt:lpstr>
      <vt:lpstr>0506 List Assignment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390</cp:revision>
  <dcterms:created xsi:type="dcterms:W3CDTF">2018-09-28T16:40:41Z</dcterms:created>
  <dcterms:modified xsi:type="dcterms:W3CDTF">2019-10-06T04:27:24Z</dcterms:modified>
</cp:coreProperties>
</file>