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0507 </a:t>
            </a:r>
            <a:r>
              <a:rPr lang="en-US" altLang="zh-TW" sz="4800" b="1">
                <a:solidFill>
                  <a:srgbClr val="FFFF00"/>
                </a:solidFill>
              </a:rPr>
              <a:t>List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426A6-F711-467B-8976-51DA6DDF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91683"/>
            <a:ext cx="4600575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853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A2A3E6-A747-4048-AA6E-85E4CEB9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32" y="2048833"/>
            <a:ext cx="457200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368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0086B-CDF3-41D2-B683-1BFB0A6C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2095500"/>
            <a:ext cx="458152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065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EB880F-1D95-4A40-A6A4-58E5230F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21" y="1914907"/>
            <a:ext cx="4629150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776BBE-B304-49C7-B4DD-A1F2BB4D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451" y="5745720"/>
            <a:ext cx="2305050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923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138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 at 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Questions</a:t>
            </a:r>
            <a:r>
              <a:rPr lang="en-US" sz="1800" dirty="0">
                <a:solidFill>
                  <a:schemeClr val="tx1"/>
                </a:solidFill>
              </a:rPr>
              <a:t> 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Limit</a:t>
            </a:r>
            <a:r>
              <a:rPr lang="en-US" sz="1800" dirty="0">
                <a:solidFill>
                  <a:schemeClr val="tx1"/>
                </a:solidFill>
              </a:rPr>
              <a:t> 30 Minutes		</a:t>
            </a:r>
            <a:r>
              <a:rPr lang="en-US" sz="1800" b="1" dirty="0">
                <a:solidFill>
                  <a:schemeClr val="tx1"/>
                </a:solidFill>
              </a:rPr>
              <a:t>Allowed Attempts</a:t>
            </a:r>
            <a:r>
              <a:rPr lang="en-US" sz="1800" dirty="0">
                <a:solidFill>
                  <a:schemeClr val="tx1"/>
                </a:solidFill>
              </a:rPr>
              <a:t> 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7B78B-3CCE-4F58-A445-952C844A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78" y="2963364"/>
            <a:ext cx="6759352" cy="25347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3404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of Concepts covered in Module 5 –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Students should be able to: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 HTML terminology regarding different types of lists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Identify correct HTML usage of elements and attributes for creating lists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 the 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graded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10 questions for a total of 10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take the quiz three times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Highest score is applied.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have 30 minutes to complete for each attempt.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6B620-A7A2-4D7E-8E56-DE8C8A96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23" y="1963269"/>
            <a:ext cx="4629150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590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9AD0F-4185-47AA-8874-9FBAB375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47381"/>
            <a:ext cx="4600575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42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Quiz: Disc, Square, Circle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34A16C-E949-4DEB-9F4A-E4B328C7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31035"/>
            <a:ext cx="4629150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684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C8EC0-0902-4A7A-A8EC-DFCAD7924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2181930"/>
            <a:ext cx="4600575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174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C4049-E5B9-45DD-9DCD-FAC69422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057280"/>
            <a:ext cx="4591050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61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0507 List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0507 </a:t>
            </a:r>
            <a:r>
              <a:rPr lang="en-US" sz="1800" b="1" dirty="0">
                <a:solidFill>
                  <a:schemeClr val="tx1"/>
                </a:solidFill>
              </a:rPr>
              <a:t>Module 05 - Lists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B83F6-A231-4F8E-8EDA-F8F3ED69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899485"/>
            <a:ext cx="4600575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597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435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0507 List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401</cp:revision>
  <dcterms:created xsi:type="dcterms:W3CDTF">2018-09-28T16:40:41Z</dcterms:created>
  <dcterms:modified xsi:type="dcterms:W3CDTF">2019-10-06T06:06:07Z</dcterms:modified>
</cp:coreProperties>
</file>