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1100 Overview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1100 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43404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1100 Overview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module looks into the world of HTML5 and what makes it special!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By the end of the module, you will be able to: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Apply new structural HTML5 elements to provide better semantic meaning to content.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Identify new elements part of HTML5 specifications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code that meets HTML5 standards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you will do: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Complete the following activities and assessments: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Read through the module materials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Watch lecture videos within the module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Complete the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Complete the 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54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1100 Overview</vt:lpstr>
      <vt:lpstr>1100 Overview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314</cp:revision>
  <dcterms:created xsi:type="dcterms:W3CDTF">2018-09-28T16:40:41Z</dcterms:created>
  <dcterms:modified xsi:type="dcterms:W3CDTF">2019-10-30T04:29:44Z</dcterms:modified>
</cp:coreProperties>
</file>