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hyperlink" Target="https://validator.w3.org/nu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hyperlink" Target="http://www.ireland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hyperlink" Target="https://validator.w3.org/nu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1201 Final Project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1201 Final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50355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1201 Final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Due</a:t>
            </a:r>
            <a:r>
              <a:rPr lang="en-US" sz="1800" dirty="0">
                <a:solidFill>
                  <a:schemeClr val="tx1"/>
                </a:solidFill>
              </a:rPr>
              <a:t> Dec 17 by 11:59pm	</a:t>
            </a:r>
            <a:r>
              <a:rPr lang="en-US" sz="1800" b="1" dirty="0">
                <a:solidFill>
                  <a:schemeClr val="tx1"/>
                </a:solidFill>
              </a:rPr>
              <a:t>Points</a:t>
            </a:r>
            <a:r>
              <a:rPr lang="en-US" sz="1800" dirty="0">
                <a:solidFill>
                  <a:schemeClr val="tx1"/>
                </a:solidFill>
              </a:rPr>
              <a:t> 100	</a:t>
            </a:r>
            <a:r>
              <a:rPr lang="en-US" sz="1800" b="1" dirty="0">
                <a:solidFill>
                  <a:schemeClr val="tx1"/>
                </a:solidFill>
              </a:rPr>
              <a:t>Submitting</a:t>
            </a:r>
            <a:r>
              <a:rPr lang="en-US" sz="1800" dirty="0">
                <a:solidFill>
                  <a:schemeClr val="tx1"/>
                </a:solidFill>
              </a:rPr>
              <a:t> a file upload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Available</a:t>
            </a:r>
            <a:r>
              <a:rPr lang="en-US" sz="1800" dirty="0">
                <a:solidFill>
                  <a:schemeClr val="tx1"/>
                </a:solidFill>
              </a:rPr>
              <a:t> Sep 17 at 12am - Dec 17 at 11:59pm 3 months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Final Project - Hand-coding a Website: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your Final HTML Project to demonstrate your ability to hand-code a website incorporating all the wonderful HTML elements and attribute you have learned throughout this course. The topic can be about anything - your vacation, your cat, or a hobby.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Objective: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should be able to demonstrate the ability to: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valid, structurally sound HTML5 code [passing the </a:t>
            </a:r>
            <a:r>
              <a:rPr lang="en-US" sz="18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W3C Nu Validator (</a:t>
            </a:r>
            <a:r>
              <a:rPr lang="en-US" sz="1800" dirty="0">
                <a:hlinkClick r:id="rId2"/>
              </a:rPr>
              <a:t>https://validator.w3.org/nu/</a:t>
            </a:r>
            <a:r>
              <a:rPr lang="en-US" sz="18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sz="1800" dirty="0">
                <a:solidFill>
                  <a:schemeClr val="tx1"/>
                </a:solidFill>
              </a:rPr>
              <a:t> Specification].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 with proper semantic application of HTML elements and attributes such as block level, inline level, and phrase elements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code that will be seen by and aid the user in search engine optimization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code that will aid the user and meet accessibility standards and practices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1201 Final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4124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1201 Final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What you will do: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This website should consist of 3 pages (for example: </a:t>
            </a:r>
            <a:r>
              <a:rPr lang="en-US" altLang="en-US" sz="1800" b="1" dirty="0">
                <a:solidFill>
                  <a:schemeClr val="tx1"/>
                </a:solidFill>
              </a:rPr>
              <a:t>index.html, about.html and contact.html</a:t>
            </a:r>
            <a:r>
              <a:rPr lang="en-US" altLang="en-US" sz="1800" dirty="0">
                <a:solidFill>
                  <a:schemeClr val="tx1"/>
                </a:solidFill>
              </a:rPr>
              <a:t>)!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Use HTML5 doctype. Make sure the website contains the following: (~5 points each).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Create a folder called </a:t>
            </a:r>
            <a:r>
              <a:rPr lang="en-US" altLang="en-US" sz="1800" b="1" dirty="0">
                <a:solidFill>
                  <a:schemeClr val="tx1"/>
                </a:solidFill>
              </a:rPr>
              <a:t>yourlastname-12-final</a:t>
            </a:r>
            <a:r>
              <a:rPr lang="en-US" altLang="en-US" sz="1800" dirty="0">
                <a:solidFill>
                  <a:schemeClr val="tx1"/>
                </a:solidFill>
              </a:rPr>
              <a:t>. Include a folder called images and save all files to this folder.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Create a home page introducing a topic (this home page </a:t>
            </a:r>
            <a:r>
              <a:rPr lang="en-US" altLang="en-US" sz="1800" b="1" dirty="0">
                <a:solidFill>
                  <a:schemeClr val="tx1"/>
                </a:solidFill>
              </a:rPr>
              <a:t>must be named “index.html”)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Demonstrate ability to code various types of</a:t>
            </a:r>
            <a:r>
              <a:rPr lang="en-US" altLang="en-US" sz="1800" b="1" dirty="0">
                <a:solidFill>
                  <a:schemeClr val="tx1"/>
                </a:solidFill>
              </a:rPr>
              <a:t> Links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Relative links: all the pages to each other (e.g. have a navigation bar on all pages!).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Absolute, named anchor, email, telephone links (e.g. on a contact page)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9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1201 Final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3323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1201 Final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What you will do: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Demonstrate ability to code a </a:t>
            </a:r>
            <a:r>
              <a:rPr lang="en-US" altLang="en-US" sz="1800" b="1" dirty="0">
                <a:solidFill>
                  <a:schemeClr val="tx1"/>
                </a:solidFill>
              </a:rPr>
              <a:t>list.</a:t>
            </a:r>
            <a:r>
              <a:rPr lang="en-US" altLang="en-US" sz="1800" dirty="0">
                <a:solidFill>
                  <a:schemeClr val="tx1"/>
                </a:solidFill>
              </a:rPr>
              <a:t>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Showcase: unordered, ordered, description and a nested lists!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Add </a:t>
            </a:r>
            <a:r>
              <a:rPr lang="en-US" altLang="en-US" sz="1800" b="1" dirty="0">
                <a:solidFill>
                  <a:schemeClr val="tx1"/>
                </a:solidFill>
              </a:rPr>
              <a:t>images</a:t>
            </a:r>
            <a:r>
              <a:rPr lang="en-US" altLang="en-US" sz="1800" dirty="0">
                <a:solidFill>
                  <a:schemeClr val="tx1"/>
                </a:solidFill>
              </a:rPr>
              <a:t> that have been properly optimized and cited.</a:t>
            </a:r>
            <a:br>
              <a:rPr lang="en-US" altLang="en-US" sz="1800" dirty="0">
                <a:solidFill>
                  <a:schemeClr val="tx1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</a:rPr>
              <a:t>Make it so that some images will: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Link to a </a:t>
            </a:r>
            <a:r>
              <a:rPr lang="en-US" altLang="en-US" sz="1800" b="1" u="sng" dirty="0">
                <a:solidFill>
                  <a:schemeClr val="tx1"/>
                </a:solidFill>
              </a:rPr>
              <a:t>l</a:t>
            </a:r>
            <a:r>
              <a:rPr lang="en-US" altLang="en-US" sz="1800" b="1" dirty="0">
                <a:solidFill>
                  <a:schemeClr val="tx1"/>
                </a:solidFill>
              </a:rPr>
              <a:t>arger version</a:t>
            </a:r>
            <a:r>
              <a:rPr lang="en-US" altLang="en-US" sz="1800" dirty="0">
                <a:solidFill>
                  <a:schemeClr val="tx1"/>
                </a:solidFill>
              </a:rPr>
              <a:t> of that image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Link to an </a:t>
            </a:r>
            <a:r>
              <a:rPr lang="en-US" altLang="en-US" sz="1800" b="1" dirty="0">
                <a:solidFill>
                  <a:schemeClr val="tx1"/>
                </a:solidFill>
              </a:rPr>
              <a:t>absolute URL</a:t>
            </a:r>
            <a:r>
              <a:rPr lang="en-US" altLang="en-US" sz="1800" dirty="0">
                <a:solidFill>
                  <a:schemeClr val="tx1"/>
                </a:solidFill>
              </a:rPr>
              <a:t> (i.e. </a:t>
            </a:r>
            <a:r>
              <a:rPr lang="en-US" alt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http://www.ireland.com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Contains an </a:t>
            </a:r>
            <a:r>
              <a:rPr lang="en-US" altLang="en-US" sz="1800" b="1" dirty="0">
                <a:solidFill>
                  <a:schemeClr val="tx1"/>
                </a:solidFill>
              </a:rPr>
              <a:t>image map</a:t>
            </a:r>
            <a:r>
              <a:rPr lang="en-US" altLang="en-US" sz="1800" dirty="0">
                <a:solidFill>
                  <a:schemeClr val="tx1"/>
                </a:solidFill>
              </a:rPr>
              <a:t> (just one area is fine)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 a data </a:t>
            </a:r>
            <a:r>
              <a:rPr lang="en-US" sz="1800" b="1" dirty="0">
                <a:solidFill>
                  <a:schemeClr val="tx1"/>
                </a:solidFill>
              </a:rPr>
              <a:t>table.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9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1201 Final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47724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1201 Final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Demonstrate the application of </a:t>
            </a:r>
            <a:r>
              <a:rPr lang="en-US" sz="1800" b="1" dirty="0">
                <a:solidFill>
                  <a:schemeClr val="tx1"/>
                </a:solidFill>
              </a:rPr>
              <a:t>form </a:t>
            </a:r>
            <a:r>
              <a:rPr lang="en-US" sz="1800" dirty="0">
                <a:solidFill>
                  <a:schemeClr val="tx1"/>
                </a:solidFill>
              </a:rPr>
              <a:t>elements (different from your previous assignment) that contains at the very least: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radio buttons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Checkboxes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Menus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text and </a:t>
            </a:r>
            <a:r>
              <a:rPr lang="en-US" sz="1800" dirty="0" err="1">
                <a:solidFill>
                  <a:schemeClr val="tx1"/>
                </a:solidFill>
              </a:rPr>
              <a:t>textarea</a:t>
            </a:r>
            <a:r>
              <a:rPr lang="en-US" sz="1800" dirty="0">
                <a:solidFill>
                  <a:schemeClr val="tx1"/>
                </a:solidFill>
              </a:rPr>
              <a:t> fields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fieldsets</a:t>
            </a:r>
            <a:r>
              <a:rPr lang="en-US" sz="1800" dirty="0">
                <a:solidFill>
                  <a:schemeClr val="tx1"/>
                </a:solidFill>
              </a:rPr>
              <a:t> and buttons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Apply an </a:t>
            </a:r>
            <a:r>
              <a:rPr lang="en-US" sz="1800" b="1" dirty="0">
                <a:solidFill>
                  <a:schemeClr val="tx1"/>
                </a:solidFill>
              </a:rPr>
              <a:t>iframe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Pay attention to the semantic and structural meaning of your code when using block level, inline level and phrase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Proper application of character entities for characters such as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dashes, </a:t>
            </a:r>
            <a:r>
              <a:rPr lang="en-US" sz="1800" dirty="0" err="1">
                <a:solidFill>
                  <a:schemeClr val="tx1"/>
                </a:solidFill>
              </a:rPr>
              <a:t>em</a:t>
            </a:r>
            <a:r>
              <a:rPr lang="en-US" sz="1800" dirty="0">
                <a:solidFill>
                  <a:schemeClr val="tx1"/>
                </a:solidFill>
              </a:rPr>
              <a:t> dashes and curly quotation marks (not limited to these (e.g. copyright symbol)).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meaningful content for title, meta tags for description and alt attributes (should be unique for each page/image)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2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1201 Final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44844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1201 Final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for spelling and grammar errors.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have copied someone else’s content (i.e. Wikipedia) </a:t>
            </a:r>
            <a:r>
              <a:rPr lang="en-US" sz="1800" b="1" dirty="0">
                <a:solidFill>
                  <a:schemeClr val="tx1"/>
                </a:solidFill>
              </a:rPr>
              <a:t>cite</a:t>
            </a:r>
            <a:r>
              <a:rPr lang="en-US" sz="1800" dirty="0">
                <a:solidFill>
                  <a:schemeClr val="tx1"/>
                </a:solidFill>
              </a:rPr>
              <a:t> your sources.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Validate all your pages! [</a:t>
            </a:r>
            <a:r>
              <a:rPr lang="en-US" sz="1800" dirty="0">
                <a:solidFill>
                  <a:schemeClr val="tx1"/>
                </a:solidFill>
              </a:rPr>
              <a:t>you should have, by now, bookmarked that </a:t>
            </a:r>
            <a:r>
              <a:rPr lang="en-US" sz="18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HTML5 Nu validator (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https://validator.w3.org/nu/</a:t>
            </a:r>
            <a:r>
              <a:rPr lang="en-US" sz="18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sz="1800" dirty="0">
                <a:solidFill>
                  <a:schemeClr val="tx1"/>
                </a:solidFill>
              </a:rPr>
              <a:t>! 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Have fun!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have learned a lot and are on your way to creating functional website pages that are structurally sound and meet all the standards for web designers.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It's highly recommended that you do not re-use your previous Homework Pages!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your time to review all the concepts learned in the course; a time to see if you remember how to do the things learned at the beginning!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more you can practice hand-coding the easier and faster it will be to write this code.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really is so critical to be able to read and write this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9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1201 Final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16041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1201 Final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you will submit: 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 sure to review the Rubric to ensure you are meeting the criteria of this assignment.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Submit your .</a:t>
            </a:r>
            <a:r>
              <a:rPr lang="en-US" sz="1800" b="1">
                <a:solidFill>
                  <a:schemeClr val="tx1"/>
                </a:solidFill>
              </a:rPr>
              <a:t>zip folder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8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1201 Final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268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1201 Final Project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55F56C-F0E3-418C-BB32-6391461DE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671" y="1744317"/>
            <a:ext cx="6557689" cy="46127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1639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270</Words>
  <Application>Microsoft Office PowerPoint</Application>
  <PresentationFormat>On-screen Show 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1201 Final Project</vt:lpstr>
      <vt:lpstr>1201 Final Project</vt:lpstr>
      <vt:lpstr>1201 Final Project</vt:lpstr>
      <vt:lpstr>1201 Final Project</vt:lpstr>
      <vt:lpstr>1201 Final Project</vt:lpstr>
      <vt:lpstr>1201 Final Project</vt:lpstr>
      <vt:lpstr>1201 Final Project</vt:lpstr>
      <vt:lpstr>1201 Final Project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330</cp:revision>
  <dcterms:created xsi:type="dcterms:W3CDTF">2018-09-28T16:40:41Z</dcterms:created>
  <dcterms:modified xsi:type="dcterms:W3CDTF">2019-10-30T04:58:26Z</dcterms:modified>
</cp:coreProperties>
</file>