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340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looks into the world of HTML5 and what makes it special!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new structural HTML5 elements to provide better semantic meaning to content.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new elements part of HTML5 specifications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meets HTML5 standards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lecture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1100 Overview</vt:lpstr>
      <vt:lpstr>1000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313</cp:revision>
  <dcterms:created xsi:type="dcterms:W3CDTF">2018-09-28T16:40:41Z</dcterms:created>
  <dcterms:modified xsi:type="dcterms:W3CDTF">2019-10-28T00:45:57Z</dcterms:modified>
</cp:coreProperties>
</file>