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3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hyperlink" Target="https://validator.w3.org/nu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1103 HTML5 Assignment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1103 HTML5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47724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1103 HTML5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Due</a:t>
            </a:r>
            <a:r>
              <a:rPr lang="en-US" sz="1800" dirty="0">
                <a:solidFill>
                  <a:schemeClr val="tx1"/>
                </a:solidFill>
              </a:rPr>
              <a:t> Dec 17 by 11:59pm	</a:t>
            </a:r>
            <a:r>
              <a:rPr lang="en-US" sz="1800" b="1" dirty="0">
                <a:solidFill>
                  <a:schemeClr val="tx1"/>
                </a:solidFill>
              </a:rPr>
              <a:t>Points</a:t>
            </a:r>
            <a:r>
              <a:rPr lang="en-US" sz="1800" dirty="0">
                <a:solidFill>
                  <a:schemeClr val="tx1"/>
                </a:solidFill>
              </a:rPr>
              <a:t> 10		</a:t>
            </a:r>
            <a:r>
              <a:rPr lang="en-US" sz="1800" b="1" dirty="0">
                <a:solidFill>
                  <a:schemeClr val="tx1"/>
                </a:solidFill>
              </a:rPr>
              <a:t>Submitting</a:t>
            </a:r>
            <a:r>
              <a:rPr lang="en-US" sz="1800" dirty="0">
                <a:solidFill>
                  <a:schemeClr val="tx1"/>
                </a:solidFill>
              </a:rPr>
              <a:t> a file upload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Available</a:t>
            </a:r>
            <a:r>
              <a:rPr lang="en-US" sz="1800" dirty="0">
                <a:solidFill>
                  <a:schemeClr val="tx1"/>
                </a:solidFill>
              </a:rPr>
              <a:t> Sep 17 at 12am - Dec 17 at 11:59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Assignment: HTML5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Objective: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 able to hand-code a web page that incorporates a few of the new HTML5 elements to provide more semantic structure to your content. Demonstrate ability to write code that meets and passes W3C Validation standards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will do: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Either open a new document or repurpose your "about me" assignment and save/name it </a:t>
            </a:r>
            <a:r>
              <a:rPr lang="en-US" sz="1800" b="1" dirty="0">
                <a:solidFill>
                  <a:schemeClr val="tx1"/>
                </a:solidFill>
              </a:rPr>
              <a:t>yourlastname-11.html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Include &lt;header&gt;, &lt;nav&gt;, &lt;section&gt;, &lt;article&gt; and &lt;footer&gt;.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won’t look pretty yet, as we would need to add CSS, but at least for now, getting the feel of writing a simple HTML 5 page is important.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idea here is to write code that provides semantic meaning to your content.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2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1103 HTML5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5483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1103 HTML5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always, make sure to keep a </a:t>
            </a:r>
            <a:r>
              <a:rPr lang="en-US" sz="1800" b="1" dirty="0">
                <a:solidFill>
                  <a:schemeClr val="tx1"/>
                </a:solidFill>
              </a:rPr>
              <a:t>&lt;title&gt;</a:t>
            </a:r>
            <a:r>
              <a:rPr lang="en-US" sz="1800" dirty="0">
                <a:solidFill>
                  <a:schemeClr val="tx1"/>
                </a:solidFill>
              </a:rPr>
              <a:t> that is good for search engines / bookmarking, write meta tags that have good </a:t>
            </a:r>
            <a:r>
              <a:rPr lang="en-US" sz="1800" b="1" dirty="0">
                <a:solidFill>
                  <a:schemeClr val="tx1"/>
                </a:solidFill>
              </a:rPr>
              <a:t>descriptions (lots of </a:t>
            </a:r>
            <a:r>
              <a:rPr lang="en-US" sz="1800" dirty="0">
                <a:solidFill>
                  <a:schemeClr val="tx1"/>
                </a:solidFill>
              </a:rPr>
              <a:t>keywords and key phrases relative to your content)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Validate</a:t>
            </a:r>
            <a:r>
              <a:rPr lang="en-US" sz="1800" dirty="0">
                <a:solidFill>
                  <a:schemeClr val="tx1"/>
                </a:solidFill>
              </a:rPr>
              <a:t> your code per the W3C standards: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this validator for the HTML5 doctype: 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https://validator.w3.org/nu/ (</a:t>
            </a:r>
            <a:r>
              <a:rPr lang="en-US" sz="1800" dirty="0">
                <a:hlinkClick r:id="rId2"/>
              </a:rPr>
              <a:t>https://validator.w3.org/nu/</a:t>
            </a: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sz="1800" dirty="0">
                <a:solidFill>
                  <a:schemeClr val="tx1"/>
                </a:solidFill>
              </a:rPr>
              <a:t> (check all the boxes for source, outline and image report).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to Submit: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 sure to review the Rubric below to ensure you are meeting the criteria.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Submit your .html file here!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1103 HTML5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1103 HTML5 Assignment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DC99C-1C2D-4377-889A-BCB1E6454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13112"/>
            <a:ext cx="7900120" cy="2524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8949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116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1103 HTML5 Assignment</vt:lpstr>
      <vt:lpstr>1103 HTML5 Assignment</vt:lpstr>
      <vt:lpstr>1103 HTML5 Assignment</vt:lpstr>
      <vt:lpstr>1103 HTML5 Assignment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383</cp:revision>
  <dcterms:created xsi:type="dcterms:W3CDTF">2018-09-28T16:40:41Z</dcterms:created>
  <dcterms:modified xsi:type="dcterms:W3CDTF">2019-10-29T05:33:32Z</dcterms:modified>
</cp:coreProperties>
</file>