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6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3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1104 HTML5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1104 HTML5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1104 HTML5 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C9C66B-0BF2-4BDD-AB88-C0B3B0311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887" y="2200275"/>
            <a:ext cx="5610225" cy="2457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92492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1104 HTML5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1104 HTML5 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6E9D83-E04A-481A-8E01-3669BC3CB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887" y="2090737"/>
            <a:ext cx="5610225" cy="2676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51788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1104 HTML5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1104 HTML5 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F17EE5-7316-4350-B98F-967177AE1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581" y="1942152"/>
            <a:ext cx="5519514" cy="461632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32884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1104 HTML5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1104 HTML5 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A4F3B7-7A76-4C0F-885A-673EC3092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496" y="1767398"/>
            <a:ext cx="5867400" cy="4791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5212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1104 HTML5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1104 HTML5 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91D68C-3127-4632-A956-77C389311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2200275"/>
            <a:ext cx="5600700" cy="2457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3140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1104 HTML5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1104 HTML5 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9A519D-C68A-4029-8F53-377B86059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362" y="1876425"/>
            <a:ext cx="5629275" cy="3105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67112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1104 HTML5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1104 HTML5 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8A4FD9-D70B-4BAA-93AE-BB3B5D6ED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362" y="1876425"/>
            <a:ext cx="5629275" cy="3105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7381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1104 HTML5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1104 HTML5 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983AE4-8B53-463F-AE3F-3C5448107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286000"/>
            <a:ext cx="5638800" cy="2286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91996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1104 HTML5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1104 HTML5 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D85A4B-50D3-45F5-B44D-70FC36628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887" y="2319337"/>
            <a:ext cx="5610225" cy="2219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5245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1104 HTML5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1104 HTML5 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A5D059-F5C8-4D3D-8E59-D346332E3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2200275"/>
            <a:ext cx="5657850" cy="2457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31135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1104 HTML5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1104 HTML5 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01E71C-F908-4174-9C8B-695806C37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2328862"/>
            <a:ext cx="5600700" cy="2200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88644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355</Words>
  <Application>Microsoft Office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1104 HTML5 Quiz</vt:lpstr>
      <vt:lpstr>1104 HTML5 Quiz</vt:lpstr>
      <vt:lpstr>1104 HTML5 Quiz</vt:lpstr>
      <vt:lpstr>1104 HTML5 Quiz</vt:lpstr>
      <vt:lpstr>1104 HTML5 Quiz</vt:lpstr>
      <vt:lpstr>1104 HTML5 Quiz</vt:lpstr>
      <vt:lpstr>1104 HTML5 Quiz</vt:lpstr>
      <vt:lpstr>1104 HTML5 Quiz</vt:lpstr>
      <vt:lpstr>1104 HTML5 Quiz</vt:lpstr>
      <vt:lpstr>1104 HTML5 Quiz</vt:lpstr>
      <vt:lpstr>1104 HTML5 Quiz</vt:lpstr>
      <vt:lpstr>1104 HTML5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390</cp:revision>
  <dcterms:created xsi:type="dcterms:W3CDTF">2018-09-28T16:40:41Z</dcterms:created>
  <dcterms:modified xsi:type="dcterms:W3CDTF">2019-10-29T05:32:11Z</dcterms:modified>
</cp:coreProperties>
</file>