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1105 </a:t>
            </a:r>
            <a:r>
              <a:rPr lang="en-US" altLang="zh-TW" sz="4800" b="1" dirty="0" err="1">
                <a:solidFill>
                  <a:srgbClr val="FFFF00"/>
                </a:solidFill>
              </a:rPr>
              <a:t>Wrapup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1105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340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1105 </a:t>
            </a:r>
            <a:r>
              <a:rPr lang="en-US" altLang="en-US" sz="1800" b="1" dirty="0" err="1">
                <a:solidFill>
                  <a:schemeClr val="tx1"/>
                </a:solidFill>
              </a:rPr>
              <a:t>Wrapup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completed Module 11!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learned: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able to: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new structural HTML5 elements to provide better semantic meaning to content.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new elements part of HTML5 specifications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meets HTML5 standards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Watched video lecture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Completed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Completed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1105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67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1105 </a:t>
            </a:r>
            <a:r>
              <a:rPr lang="en-US" altLang="en-US" sz="1800" b="1" dirty="0" err="1">
                <a:solidFill>
                  <a:schemeClr val="tx1"/>
                </a:solidFill>
              </a:rPr>
              <a:t>Wrapup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almost done!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Module, the final module, you will pull together everything you have learned and hand-code a complete website!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108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1105 Wrapup</vt:lpstr>
      <vt:lpstr>1105 Wrapup</vt:lpstr>
      <vt:lpstr>1105 Wrapup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392</cp:revision>
  <dcterms:created xsi:type="dcterms:W3CDTF">2018-09-28T16:40:41Z</dcterms:created>
  <dcterms:modified xsi:type="dcterms:W3CDTF">2019-10-29T05:36:26Z</dcterms:modified>
</cp:coreProperties>
</file>