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3" r:id="rId3"/>
    <p:sldId id="264" r:id="rId4"/>
    <p:sldId id="265" r:id="rId5"/>
    <p:sldId id="259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7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ucsc-extension.instructure.com/courses/3825/pages/1-dot-1-welcome?module_item_id=42202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0700 Overview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74BF0-197A-4F81-B53C-A020CE8B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243" y="3678058"/>
            <a:ext cx="855578" cy="8892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0700 Overview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210819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0700 Overview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module will bring together all those web pages we have created so far into a “website” of sorts!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Learning how to connect different HTML pages together, linking to other websites, email and telephone, and within a page!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module also demonstrates image mapping (creating hotspots on an image) and using iframes to bring in Google Maps!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7567EE-302B-4941-8FD4-1856000FD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586485"/>
            <a:ext cx="5657850" cy="10763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0700 Overview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333233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0700 Overview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By the end of the module, you will be able to: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Differentiate between different linking protocols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Write functional code for relative, absolute, email, telephone, named-anchor links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Properly organize files and pathing structure for relative linking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image hotspots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Implement an iframe for Google Maps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Write valid code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Write code to ensure for accessibility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9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0700 Overview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01534" y="1320806"/>
            <a:ext cx="8185266" cy="233791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en-US" sz="1800" b="1" dirty="0">
                <a:solidFill>
                  <a:schemeClr val="tx1"/>
                </a:solidFill>
              </a:rPr>
              <a:t>0700 Overview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What you will do: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Complete the following activities and assessments: 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Read through the module materials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Watch video lecture and demonstrations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Complete the Assignment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Complete the Quiz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marL="0" lvl="1"/>
            <a:r>
              <a:rPr lang="en-US" sz="1600" dirty="0">
                <a:hlinkClick r:id="rId2"/>
              </a:rPr>
              <a:t>https://ucsc-extension.instructure.com/courses/3825/pages/1-dot-1-welcome?module_item_id=42202</a:t>
            </a:r>
            <a:endParaRPr lang="en-US" sz="1600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8" name="AutoShape 2" descr="Assignment icon">
            <a:extLst>
              <a:ext uri="{FF2B5EF4-FFF2-40B4-BE49-F238E27FC236}">
                <a16:creationId xmlns:a16="http://schemas.microsoft.com/office/drawing/2014/main" id="{BFDC7B18-3E77-4B92-ABBE-449724C788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3246438"/>
            <a:ext cx="381000" cy="35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3" descr="Quiz icon">
            <a:extLst>
              <a:ext uri="{FF2B5EF4-FFF2-40B4-BE49-F238E27FC236}">
                <a16:creationId xmlns:a16="http://schemas.microsoft.com/office/drawing/2014/main" id="{C9F584D1-AB2D-4E2C-88D3-F8C50A3759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-1463675"/>
            <a:ext cx="4000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Discussion icon">
            <a:extLst>
              <a:ext uri="{FF2B5EF4-FFF2-40B4-BE49-F238E27FC236}">
                <a16:creationId xmlns:a16="http://schemas.microsoft.com/office/drawing/2014/main" id="{4033614E-38D0-4FB0-9C2B-AF4017FE19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0250" y="320675"/>
            <a:ext cx="3810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50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2019/10/12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237</Words>
  <Application>Microsoft Office PowerPoint</Application>
  <PresentationFormat>On-screen Show (4:3)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佈景主題</vt:lpstr>
      <vt:lpstr>0700 Overview</vt:lpstr>
      <vt:lpstr>0700 Overview</vt:lpstr>
      <vt:lpstr>0700 Overview</vt:lpstr>
      <vt:lpstr>0700 Overview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299</cp:revision>
  <dcterms:created xsi:type="dcterms:W3CDTF">2018-09-28T16:40:41Z</dcterms:created>
  <dcterms:modified xsi:type="dcterms:W3CDTF">2019-10-12T17:38:35Z</dcterms:modified>
</cp:coreProperties>
</file>