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0701 HTML Link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0701.1 HTML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0701.1 Introduction HTML Link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1921E-4A68-4D67-A112-A3700AA0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2119312"/>
            <a:ext cx="5324475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4050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0701.1 HTML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0701.1 Introduction HTML Link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4C5E9-B7E2-40D2-8384-05527C370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39863"/>
            <a:ext cx="6269353" cy="44164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649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 HTML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2684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0701 Introduction HTML 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Links!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link is made up of 2 parts: </a:t>
            </a:r>
            <a:r>
              <a:rPr lang="en-US" sz="1800" b="1" dirty="0">
                <a:solidFill>
                  <a:schemeClr val="tx1"/>
                </a:solidFill>
              </a:rPr>
              <a:t>destination</a:t>
            </a:r>
            <a:r>
              <a:rPr lang="en-US" sz="1800" dirty="0">
                <a:solidFill>
                  <a:schemeClr val="tx1"/>
                </a:solidFill>
              </a:rPr>
              <a:t> and a </a:t>
            </a:r>
            <a:r>
              <a:rPr lang="en-US" sz="1800" b="1" dirty="0">
                <a:solidFill>
                  <a:schemeClr val="tx1"/>
                </a:solidFill>
              </a:rPr>
              <a:t>label</a:t>
            </a:r>
            <a:r>
              <a:rPr lang="en-US" sz="1800" dirty="0">
                <a:solidFill>
                  <a:schemeClr val="tx1"/>
                </a:solidFill>
              </a:rPr>
              <a:t>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i="1" dirty="0">
                <a:solidFill>
                  <a:schemeClr val="tx1"/>
                </a:solidFill>
              </a:rPr>
              <a:t>destination</a:t>
            </a:r>
            <a:r>
              <a:rPr lang="en-US" sz="1800" dirty="0">
                <a:solidFill>
                  <a:schemeClr val="tx1"/>
                </a:solidFill>
              </a:rPr>
              <a:t> is just that – the destination the user wants to go to by clicking on the link; the user doesn’t see this unless they look at the browser status bar on desktop browsers.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i="1" dirty="0">
                <a:solidFill>
                  <a:schemeClr val="tx1"/>
                </a:solidFill>
              </a:rPr>
              <a:t>label</a:t>
            </a:r>
            <a:r>
              <a:rPr lang="en-US" sz="1800" dirty="0">
                <a:solidFill>
                  <a:schemeClr val="tx1"/>
                </a:solidFill>
              </a:rPr>
              <a:t> is the part the user sees which can be either text or an image.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By browser default, the text will be </a:t>
            </a:r>
            <a:r>
              <a:rPr lang="en-US" sz="1800" b="1" u="sng" dirty="0">
                <a:solidFill>
                  <a:schemeClr val="tx1"/>
                </a:solidFill>
              </a:rPr>
              <a:t>blue</a:t>
            </a:r>
            <a:r>
              <a:rPr lang="en-US" sz="1800" dirty="0">
                <a:solidFill>
                  <a:schemeClr val="tx1"/>
                </a:solidFill>
              </a:rPr>
              <a:t> and underlined, </a:t>
            </a:r>
            <a:r>
              <a:rPr lang="en-US" sz="1800" b="1" u="sng" dirty="0">
                <a:solidFill>
                  <a:schemeClr val="tx1"/>
                </a:solidFill>
              </a:rPr>
              <a:t>purple</a:t>
            </a:r>
            <a:r>
              <a:rPr lang="en-US" sz="1800" dirty="0">
                <a:solidFill>
                  <a:schemeClr val="tx1"/>
                </a:solidFill>
              </a:rPr>
              <a:t> if the link has been visited and </a:t>
            </a:r>
            <a:r>
              <a:rPr lang="en-US" sz="1800" u="sng" dirty="0">
                <a:solidFill>
                  <a:schemeClr val="tx1"/>
                </a:solidFill>
              </a:rPr>
              <a:t>red</a:t>
            </a:r>
            <a:r>
              <a:rPr lang="en-US" sz="1800" dirty="0">
                <a:solidFill>
                  <a:schemeClr val="tx1"/>
                </a:solidFill>
              </a:rPr>
              <a:t> if the link is active (hold down your mouse on a link that has not been styled using CSS).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It’s important these days to remember that we don't just “click” on links, we can now tap or use a trackball or use the keyboard to activate a link. In fact, to meet accessibility mandates, it will be critical to ensure that our links allow for using the keyboard to navigate links.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 HTML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1163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0701 Introduction HTML 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Link &lt;a&gt; Tag and mandatory attribute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typical “link” code will look something like this: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&lt;a </a:t>
            </a:r>
            <a:r>
              <a:rPr lang="en-US" sz="1800" b="1" dirty="0" err="1">
                <a:solidFill>
                  <a:schemeClr val="tx1"/>
                </a:solidFill>
              </a:rPr>
              <a:t>href</a:t>
            </a:r>
            <a:r>
              <a:rPr lang="en-US" sz="1800" b="1" dirty="0">
                <a:solidFill>
                  <a:schemeClr val="tx1"/>
                </a:solidFill>
              </a:rPr>
              <a:t>="http://www.amazon.com"&gt;</a:t>
            </a:r>
            <a:r>
              <a:rPr lang="en-US" sz="1800" dirty="0">
                <a:solidFill>
                  <a:schemeClr val="tx1"/>
                </a:solidFill>
              </a:rPr>
              <a:t>Go To Amazon</a:t>
            </a:r>
            <a:r>
              <a:rPr lang="en-US" sz="1800" b="1" dirty="0">
                <a:solidFill>
                  <a:schemeClr val="tx1"/>
                </a:solidFill>
              </a:rPr>
              <a:t>&lt;/a&gt;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&lt;a&gt;</a:t>
            </a:r>
            <a:r>
              <a:rPr lang="en-US" sz="1800" dirty="0">
                <a:solidFill>
                  <a:schemeClr val="tx1"/>
                </a:solidFill>
              </a:rPr>
              <a:t> is the tag that glues the Web together!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how you provide links to </a:t>
            </a:r>
            <a:r>
              <a:rPr lang="en-US" sz="1800" b="1" dirty="0">
                <a:solidFill>
                  <a:schemeClr val="tx1"/>
                </a:solidFill>
              </a:rPr>
              <a:t>URL</a:t>
            </a:r>
            <a:r>
              <a:rPr lang="en-US" sz="1800" dirty="0">
                <a:solidFill>
                  <a:schemeClr val="tx1"/>
                </a:solidFill>
              </a:rPr>
              <a:t>’s (Uniform Resource Locator).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i="1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 stands for </a:t>
            </a:r>
            <a:r>
              <a:rPr lang="en-US" sz="1800" i="1" dirty="0">
                <a:solidFill>
                  <a:schemeClr val="tx1"/>
                </a:solidFill>
              </a:rPr>
              <a:t>hypertext reference </a:t>
            </a:r>
            <a:r>
              <a:rPr lang="en-US" sz="1800" dirty="0">
                <a:solidFill>
                  <a:schemeClr val="tx1"/>
                </a:solidFill>
              </a:rPr>
              <a:t>and is what tells the link where to go!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many different types of values for the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 attribute which we will look at in the following content pages!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0701.1 HTML Link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8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0701.1 HTML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0701.1 Introduction HTML Link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370B8-7E03-4A0B-AAA7-477D1828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295525"/>
            <a:ext cx="4686300" cy="1133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1A5D7D-DCF8-49FD-893A-AE9ECE6F5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040" y="4005103"/>
            <a:ext cx="4776788" cy="15578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43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0701.1 HTML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0701.1 Introduction HTML Link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7CDAED-0936-46EF-AADC-9DB6295DA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025894"/>
            <a:ext cx="4200525" cy="2114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375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0701.1 HTML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0701.1 Introduction HTML Link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2AB22-B8CD-433F-91EB-1FDED421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19" y="2027310"/>
            <a:ext cx="6023186" cy="33743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489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0701.1 HTML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0701.1 Introduction HTML Link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CCA176-FD8B-4627-9213-1B3D58CD7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00" y="2060848"/>
            <a:ext cx="6640400" cy="25653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37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0701.1 HTML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0701.1 Introduction HTML Link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9064F-3876-4ACE-AEA4-7AA9F9CA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95397"/>
            <a:ext cx="6454071" cy="35062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1952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373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0701 HTML Link</vt:lpstr>
      <vt:lpstr>0701 HTML Link</vt:lpstr>
      <vt:lpstr>0701 HTML Link</vt:lpstr>
      <vt:lpstr>0701.1 HTML Link Video</vt:lpstr>
      <vt:lpstr>0701.1 HTML Link Video</vt:lpstr>
      <vt:lpstr>0701.1 HTML Link Video</vt:lpstr>
      <vt:lpstr>0701.1 HTML Link Video</vt:lpstr>
      <vt:lpstr>0701.1 HTML Link Video</vt:lpstr>
      <vt:lpstr>0701.1 HTML Link Video</vt:lpstr>
      <vt:lpstr>0701.1 HTML Link Video</vt:lpstr>
      <vt:lpstr>0701.1 HTML Link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317</cp:revision>
  <dcterms:created xsi:type="dcterms:W3CDTF">2018-09-28T16:40:41Z</dcterms:created>
  <dcterms:modified xsi:type="dcterms:W3CDTF">2019-10-12T18:13:49Z</dcterms:modified>
</cp:coreProperties>
</file>