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0" r:id="rId4"/>
    <p:sldId id="271" r:id="rId5"/>
    <p:sldId id="272" r:id="rId6"/>
    <p:sldId id="273" r:id="rId7"/>
    <p:sldId id="269" r:id="rId8"/>
    <p:sldId id="274" r:id="rId9"/>
    <p:sldId id="275" r:id="rId10"/>
    <p:sldId id="276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://hivelogic.com/enkoder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0704 Email Link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77D756-7421-4943-A77C-83C89BED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1362"/>
            <a:ext cx="4053581" cy="204899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753A91-C0F1-41E6-A768-37042850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56" y="3931097"/>
            <a:ext cx="4908228" cy="24502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0704.1 Email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5727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0704.1 Email Link Video: </a:t>
            </a:r>
            <a:r>
              <a:rPr lang="en-US" sz="1800" b="1" dirty="0">
                <a:solidFill>
                  <a:srgbClr val="C00000"/>
                </a:solidFill>
              </a:rPr>
              <a:t>In URL, %20 is a space, %30 is the number 0, %3b is semicolon and so on.</a:t>
            </a:r>
            <a:endParaRPr lang="en-US" alt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A4CD0-66DD-4ADB-B519-23DACB3992AC}"/>
              </a:ext>
            </a:extLst>
          </p:cNvPr>
          <p:cNvSpPr/>
          <p:nvPr/>
        </p:nvSpPr>
        <p:spPr>
          <a:xfrm>
            <a:off x="1323937" y="3717841"/>
            <a:ext cx="2880320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E631A-6DD1-4F32-AC26-68F59DCA6D9D}"/>
              </a:ext>
            </a:extLst>
          </p:cNvPr>
          <p:cNvSpPr/>
          <p:nvPr/>
        </p:nvSpPr>
        <p:spPr>
          <a:xfrm>
            <a:off x="4168519" y="4200657"/>
            <a:ext cx="2880320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FD1B3-0B82-4BE4-B2CC-8C4C627DD5A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64097" y="4122087"/>
            <a:ext cx="1415211" cy="4349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4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0704 Email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0704  Email Link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D3B67-029F-4107-B89A-28DE2D24C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78489"/>
            <a:ext cx="2609850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196E344A-4623-4E75-8146-3563E9E95631}"/>
              </a:ext>
            </a:extLst>
          </p:cNvPr>
          <p:cNvSpPr txBox="1">
            <a:spLocks/>
          </p:cNvSpPr>
          <p:nvPr/>
        </p:nvSpPr>
        <p:spPr>
          <a:xfrm>
            <a:off x="533117" y="3149152"/>
            <a:ext cx="8185266" cy="12879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create an email link, you will change the protocol from </a:t>
            </a:r>
            <a:r>
              <a:rPr lang="en-US" sz="1800" b="1" dirty="0">
                <a:solidFill>
                  <a:schemeClr val="tx1"/>
                </a:solidFill>
              </a:rPr>
              <a:t>http://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b="1" dirty="0">
                <a:solidFill>
                  <a:schemeClr val="tx1"/>
                </a:solidFill>
              </a:rPr>
              <a:t>mailto:  </a:t>
            </a:r>
            <a:r>
              <a:rPr lang="en-US" sz="1800" dirty="0">
                <a:solidFill>
                  <a:schemeClr val="tx1"/>
                </a:solidFill>
              </a:rPr>
              <a:t>Simply set the &lt;a&gt; to read: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</a:t>
            </a:r>
            <a:r>
              <a:rPr lang="en-US" sz="1800" b="1" dirty="0" err="1">
                <a:solidFill>
                  <a:schemeClr val="tx1"/>
                </a:solidFill>
              </a:rPr>
              <a:t>href</a:t>
            </a:r>
            <a:r>
              <a:rPr lang="en-US" sz="1800" b="1" dirty="0">
                <a:solidFill>
                  <a:schemeClr val="tx1"/>
                </a:solidFill>
              </a:rPr>
              <a:t>="mailto:webmaster@webpage.com"&gt;</a:t>
            </a:r>
            <a:r>
              <a:rPr lang="en-US" sz="1800" dirty="0">
                <a:solidFill>
                  <a:schemeClr val="tx1"/>
                </a:solidFill>
              </a:rPr>
              <a:t>Contact Me</a:t>
            </a:r>
            <a:r>
              <a:rPr lang="en-US" sz="1800" b="1" dirty="0">
                <a:solidFill>
                  <a:schemeClr val="tx1"/>
                </a:solidFill>
              </a:rPr>
              <a:t>&lt;/a&gt;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Notice there are no spaces in this value at all!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0704 Email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1883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0704  Email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Adding additional information: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a question mark after the final "To" email address to indicate you want more than just a "To" line. Then you specify what other elements you would like: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cc - to send a carbon copy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bcc - to send a blind carbon copy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subject - for the subject line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</a:t>
            </a:r>
            <a:r>
              <a:rPr lang="en-US" sz="1800" b="1" dirty="0" err="1">
                <a:solidFill>
                  <a:schemeClr val="tx1"/>
                </a:solidFill>
              </a:rPr>
              <a:t>href</a:t>
            </a:r>
            <a:r>
              <a:rPr lang="en-US" sz="1800" b="1" dirty="0">
                <a:solidFill>
                  <a:schemeClr val="tx1"/>
                </a:solidFill>
              </a:rPr>
              <a:t>="mailto:webmaster@webpage.com?Subject=Request%20Info"&gt; </a:t>
            </a:r>
            <a:r>
              <a:rPr lang="en-US" sz="1800" dirty="0">
                <a:solidFill>
                  <a:schemeClr val="tx1"/>
                </a:solidFill>
              </a:rPr>
              <a:t>Send Mail</a:t>
            </a:r>
            <a:r>
              <a:rPr lang="en-US" sz="1800" b="1" dirty="0">
                <a:solidFill>
                  <a:schemeClr val="tx1"/>
                </a:solidFill>
              </a:rPr>
              <a:t>&lt;/a&gt;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In URL, %20 is a space, %30 is the number 0, %3b is semicolon and so on.</a:t>
            </a:r>
            <a:endParaRPr lang="en-US" alt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FA7D9-129D-4F9A-819E-C2EB7FAF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674621"/>
            <a:ext cx="5562600" cy="2085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36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0704 Email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196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0704  Email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Put the </a:t>
            </a:r>
            <a:r>
              <a:rPr lang="en-US" sz="1800" b="1" dirty="0">
                <a:solidFill>
                  <a:schemeClr val="tx1"/>
                </a:solidFill>
              </a:rPr>
              <a:t>%20</a:t>
            </a:r>
            <a:r>
              <a:rPr lang="en-US" sz="1800" dirty="0">
                <a:solidFill>
                  <a:schemeClr val="tx1"/>
                </a:solidFill>
              </a:rPr>
              <a:t> to make sure that the browser will display the text properly and that it validates!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add multiple elements, separate the second and subsequent elements with an ampersand (&amp;).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mailto:toaddress?cc=ccaddress&amp;bcc=bccaddress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0704 Email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4043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0704  Email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this works if you do not have an email client (software) on your computer?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It’s important to understand that when the user clicks on the email link it will open the users default email application on their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do not have a default email application nothing will happen depending on the browser used.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no way to force it to open someone’s yahoo or Gmail account, unless they specify through the preferences of their browser that Yahoo or Gmail their preferred browser.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being said, Firefox will pop up a window asking which email account you would like to use. 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0704 Email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40769"/>
            <a:ext cx="818526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0704  Email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Preventing Spam: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aware that putting your email on a website will open up your address to spambots and will cause some bombardment of spam to that account.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Generally, you will use some sort of captcha system but that goes beyond the scope of this class. 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might be possible to add in some JavaScript to encrypt your email address (but I do not guarantee it's effectiveness).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Just enter in your email and then copy and the paste the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a website that will do this for you: 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http://hivelogic.com/enkoder/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0704.1 Email Link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0704.1 Email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0704.1 Email Link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3CAF3-3DDE-4BF5-8BE2-FEF7FA52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60" y="2033572"/>
            <a:ext cx="7092280" cy="38230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768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0704.1 Email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0704.1 Email Link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66E20-D399-4F6D-9547-8B90591B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57" y="2038199"/>
            <a:ext cx="4673348" cy="24772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DE043E-6C73-4D70-87FF-25177DA82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788900"/>
            <a:ext cx="4529331" cy="23043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5A4CD0-66DD-4ADB-B519-23DACB3992AC}"/>
              </a:ext>
            </a:extLst>
          </p:cNvPr>
          <p:cNvSpPr/>
          <p:nvPr/>
        </p:nvSpPr>
        <p:spPr>
          <a:xfrm>
            <a:off x="4788024" y="2492896"/>
            <a:ext cx="432048" cy="3065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E631A-6DD1-4F32-AC26-68F59DCA6D9D}"/>
              </a:ext>
            </a:extLst>
          </p:cNvPr>
          <p:cNvSpPr/>
          <p:nvPr/>
        </p:nvSpPr>
        <p:spPr>
          <a:xfrm>
            <a:off x="3491880" y="3884632"/>
            <a:ext cx="2880320" cy="2208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FD1B3-0B82-4BE4-B2CC-8C4C627DD5A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4932040" y="2799402"/>
            <a:ext cx="72008" cy="10852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589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0704 Email Link</vt:lpstr>
      <vt:lpstr>0704 Email Link</vt:lpstr>
      <vt:lpstr>0704 Email Link</vt:lpstr>
      <vt:lpstr>0704 Email Link</vt:lpstr>
      <vt:lpstr>0704 Email Link</vt:lpstr>
      <vt:lpstr>0704 Email Link</vt:lpstr>
      <vt:lpstr>0704.1 Email Link Video</vt:lpstr>
      <vt:lpstr>0704.1 Email Link Video</vt:lpstr>
      <vt:lpstr>0704.1 Email Link Video</vt:lpstr>
      <vt:lpstr>0704.1 Email Link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445</cp:revision>
  <dcterms:created xsi:type="dcterms:W3CDTF">2018-09-28T16:40:41Z</dcterms:created>
  <dcterms:modified xsi:type="dcterms:W3CDTF">2019-10-13T06:03:36Z</dcterms:modified>
</cp:coreProperties>
</file>