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5" r:id="rId4"/>
    <p:sldId id="276" r:id="rId5"/>
    <p:sldId id="269" r:id="rId6"/>
    <p:sldId id="274" r:id="rId7"/>
    <p:sldId id="277" r:id="rId8"/>
    <p:sldId id="278" r:id="rId9"/>
    <p:sldId id="279" r:id="rId10"/>
    <p:sldId id="28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0705 Telephone Link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0705.1 Telephone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667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0705.1 Telephone Link Video: content=“telephone=no” means the click will not dial out.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B5018-0909-41FD-A8DF-57FC6ADCA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285328"/>
            <a:ext cx="7668344" cy="27467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1000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 Telephone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 Telephone Link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196E344A-4623-4E75-8146-3563E9E95631}"/>
              </a:ext>
            </a:extLst>
          </p:cNvPr>
          <p:cNvSpPr txBox="1">
            <a:spLocks/>
          </p:cNvSpPr>
          <p:nvPr/>
        </p:nvSpPr>
        <p:spPr>
          <a:xfrm>
            <a:off x="502445" y="2968177"/>
            <a:ext cx="8185266" cy="33881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with the email link, we are simply going to change the protocol in the </a:t>
            </a:r>
            <a:r>
              <a:rPr lang="en-US" sz="1800" dirty="0" err="1">
                <a:solidFill>
                  <a:schemeClr val="tx1"/>
                </a:solidFill>
              </a:rPr>
              <a:t>href</a:t>
            </a:r>
            <a:r>
              <a:rPr lang="en-US" sz="1800" dirty="0">
                <a:solidFill>
                  <a:schemeClr val="tx1"/>
                </a:solidFill>
              </a:rPr>
              <a:t> value.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&lt;a </a:t>
            </a:r>
            <a:r>
              <a:rPr lang="en-US" sz="1800" b="1" dirty="0" err="1">
                <a:solidFill>
                  <a:schemeClr val="tx1"/>
                </a:solidFill>
              </a:rPr>
              <a:t>href</a:t>
            </a:r>
            <a:r>
              <a:rPr lang="en-US" sz="1800" b="1" dirty="0">
                <a:solidFill>
                  <a:schemeClr val="tx1"/>
                </a:solidFill>
              </a:rPr>
              <a:t>="</a:t>
            </a:r>
            <a:r>
              <a:rPr lang="en-US" sz="1800" b="1" dirty="0" err="1">
                <a:solidFill>
                  <a:schemeClr val="tx1"/>
                </a:solidFill>
              </a:rPr>
              <a:t>tel</a:t>
            </a:r>
            <a:r>
              <a:rPr lang="en-US" sz="1800" b="1" dirty="0">
                <a:solidFill>
                  <a:schemeClr val="tx1"/>
                </a:solidFill>
              </a:rPr>
              <a:t>:+1222-555-1212"&gt;</a:t>
            </a:r>
            <a:r>
              <a:rPr lang="en-US" sz="1800" dirty="0">
                <a:solidFill>
                  <a:schemeClr val="tx1"/>
                </a:solidFill>
              </a:rPr>
              <a:t>Call us to get more information!</a:t>
            </a:r>
            <a:r>
              <a:rPr lang="en-US" sz="1800" b="1" dirty="0">
                <a:solidFill>
                  <a:schemeClr val="tx1"/>
                </a:solidFill>
              </a:rPr>
              <a:t>&lt;/a&gt;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Primarily, this is for when a mobile phone user taps on the link, they will get an alert box asking them to confirm that they would like to call this number.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supported on many devices including iOS, Android, Blackberry, Symbian, IE and Opera Mini.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a user clicks on a telephone link on a desktop on most browsers, depending on your setup will look for a suitable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none exists, nothing will happen.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on my laptop, browsers will prompt me to select Skype or FaceTime.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D8D98-89F4-4E81-8FDF-D169DC58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829450"/>
            <a:ext cx="308610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 Telephone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 Telephone Link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70EE6-BB4D-49A7-9A54-FC3B5A19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13024"/>
            <a:ext cx="4061817" cy="41447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826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 Telephone Link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3323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 Telephone Link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 tips on best practices include: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Providing full international dialing number, which includes the country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Include the number as part of the content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Android and iPhone have an auto detection feature that will automatically turn phone numbers into links.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However, not all numbers on your website might be phone numbers (10 digits), so you may want/need to add in a meta tag to tell the browser not to do that!  It looks like this: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&lt;meta name="format-detection" content="telephone=no"&gt;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0705.1 Telephone Link Video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0705.1 Telephone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0705.1 Telephone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6B7E2D-F8CE-4D8A-9047-3DA33421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06" y="2077337"/>
            <a:ext cx="7517188" cy="372291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176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0705.1 Telephone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0705.1 Telephone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17741-E376-422F-9293-13BED46E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4" y="1938337"/>
            <a:ext cx="7886610" cy="39182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14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0705.1 Telephone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0705.1 Telephone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9B54E1-170E-4888-A94D-A60DD2EA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76908"/>
            <a:ext cx="7822082" cy="3923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0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0705.1 Telephone Link Video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0705.1 Telephone Link Video: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6E4FE-4254-4C3B-9E8C-3DDAFD79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9" y="1825147"/>
            <a:ext cx="7895664" cy="38361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923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468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0705 Telephone Link</vt:lpstr>
      <vt:lpstr>0705 Telephone Link</vt:lpstr>
      <vt:lpstr>0705 Telephone Link</vt:lpstr>
      <vt:lpstr>0705 Telephone Link</vt:lpstr>
      <vt:lpstr>0705.1 Telephone Link Video</vt:lpstr>
      <vt:lpstr>0705.1 Telephone Link Video</vt:lpstr>
      <vt:lpstr>0705.1 Telephone Link Video</vt:lpstr>
      <vt:lpstr>0705.1 Telephone Link Video</vt:lpstr>
      <vt:lpstr>0705.1 Telephone Link Video</vt:lpstr>
      <vt:lpstr>0705.1 Telephone Link Video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466</cp:revision>
  <dcterms:created xsi:type="dcterms:W3CDTF">2018-09-28T16:40:41Z</dcterms:created>
  <dcterms:modified xsi:type="dcterms:W3CDTF">2019-10-14T01:18:40Z</dcterms:modified>
</cp:coreProperties>
</file>