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5" r:id="rId4"/>
    <p:sldId id="276" r:id="rId5"/>
    <p:sldId id="277" r:id="rId6"/>
    <p:sldId id="269" r:id="rId7"/>
    <p:sldId id="274" r:id="rId8"/>
    <p:sldId id="278" r:id="rId9"/>
    <p:sldId id="279" r:id="rId10"/>
    <p:sldId id="280" r:id="rId11"/>
    <p:sldId id="28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96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assroom.ucsc-extension.edu/courses/3825/pages/7-dot-07-named-anchor-links?module_item_id=42279#other" TargetMode="External"/><Relationship Id="rId5" Type="http://schemas.openxmlformats.org/officeDocument/2006/relationships/hyperlink" Target="https://classroom.ucsc-extension.edu/courses/3825/pages/7-dot-07-named-anchor-links?module_item_id=42279#tip" TargetMode="External"/><Relationship Id="rId4" Type="http://schemas.openxmlformats.org/officeDocument/2006/relationships/hyperlink" Target="https://classroom.ucsc-extension.edu/courses/3825/pages/7-dot-07-named-anchor-links?module_item_id=42279#co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0707 Anchor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0707.3 Link Other Pages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0707.3 Link Other Pages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0707.3 Link Other Pages Video: 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C37F3C-E389-4608-9396-54D8229A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778240"/>
            <a:ext cx="4330824" cy="22323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A87A8D-B462-409A-8A42-C1AC2779930C}"/>
              </a:ext>
            </a:extLst>
          </p:cNvPr>
          <p:cNvSpPr/>
          <p:nvPr/>
        </p:nvSpPr>
        <p:spPr>
          <a:xfrm>
            <a:off x="1403649" y="3134257"/>
            <a:ext cx="1944216" cy="334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081F58-0405-417E-8A60-9268CE145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67" y="3658719"/>
            <a:ext cx="4531661" cy="24104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0A57AC-B0C1-4417-932B-85984FB94F14}"/>
              </a:ext>
            </a:extLst>
          </p:cNvPr>
          <p:cNvSpPr/>
          <p:nvPr/>
        </p:nvSpPr>
        <p:spPr>
          <a:xfrm>
            <a:off x="3815916" y="4233621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6547E-995F-4DB8-B50E-238DDB2250A1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>
            <a:off x="2375757" y="3468849"/>
            <a:ext cx="1440159" cy="8367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DFBB51B-89EA-45EB-88DB-F9D0C835A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710" y="1876908"/>
            <a:ext cx="3841781" cy="189964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181DD3-0F0B-4F21-87E9-7A47B1736E0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63988" y="2492896"/>
            <a:ext cx="2133600" cy="1812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A29048C-40BD-435E-9D7D-F58FC79A11D3}"/>
              </a:ext>
            </a:extLst>
          </p:cNvPr>
          <p:cNvSpPr/>
          <p:nvPr/>
        </p:nvSpPr>
        <p:spPr>
          <a:xfrm>
            <a:off x="6588224" y="2100264"/>
            <a:ext cx="1440160" cy="896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 Anchor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0707 </a:t>
            </a:r>
            <a:r>
              <a:rPr lang="en-US" sz="1800" b="1">
                <a:solidFill>
                  <a:schemeClr val="tx1"/>
                </a:solidFill>
              </a:rPr>
              <a:t>Anchor Link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0DC19-AD6F-4087-BCC6-6764127C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81654"/>
            <a:ext cx="364807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63A7E84A-1B33-4446-B360-E86667FD9994}"/>
              </a:ext>
            </a:extLst>
          </p:cNvPr>
          <p:cNvSpPr txBox="1">
            <a:spLocks/>
          </p:cNvSpPr>
          <p:nvPr/>
        </p:nvSpPr>
        <p:spPr>
          <a:xfrm>
            <a:off x="507643" y="3083168"/>
            <a:ext cx="8185266" cy="10703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Coding A Named Anchor Link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Tips and Tricks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Linking to other Pages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 Anchor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0707 Anchor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Coding a named anchor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Anchors are used for creating links </a:t>
            </a:r>
            <a:r>
              <a:rPr lang="en-US" sz="1800" b="1" i="1" dirty="0">
                <a:solidFill>
                  <a:schemeClr val="tx1"/>
                </a:solidFill>
              </a:rPr>
              <a:t>within</a:t>
            </a:r>
            <a:r>
              <a:rPr lang="en-US" sz="1800" dirty="0">
                <a:solidFill>
                  <a:schemeClr val="tx1"/>
                </a:solidFill>
              </a:rPr>
              <a:t> a HTML/XHTML page.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a long document or you want the user to be able to jump back to the top of the page quickly (i.e. an FAQ’s page)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="#intro"&gt;</a:t>
            </a:r>
            <a:r>
              <a:rPr lang="en-US" sz="1800" dirty="0">
                <a:solidFill>
                  <a:schemeClr val="tx1"/>
                </a:solidFill>
              </a:rPr>
              <a:t>Introduction</a:t>
            </a:r>
            <a:r>
              <a:rPr lang="en-US" sz="1800" b="1" dirty="0">
                <a:solidFill>
                  <a:schemeClr val="tx1"/>
                </a:solidFill>
              </a:rPr>
              <a:t>&lt;/a&gt;  &lt;!-- this is the link --&gt;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…. Further down the page…..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id="intro"&gt;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  <a:r>
              <a:rPr lang="en-US" sz="1800" dirty="0">
                <a:solidFill>
                  <a:schemeClr val="tx1"/>
                </a:solidFill>
              </a:rPr>
              <a:t> Introduction… (</a:t>
            </a:r>
            <a:r>
              <a:rPr lang="en-US" sz="1800" b="1" dirty="0">
                <a:solidFill>
                  <a:schemeClr val="tx1"/>
                </a:solidFill>
              </a:rPr>
              <a:t>old method</a:t>
            </a:r>
            <a:r>
              <a:rPr lang="en-US" sz="1800" dirty="0">
                <a:solidFill>
                  <a:schemeClr val="tx1"/>
                </a:solidFill>
              </a:rPr>
              <a:t>)….. rest of paragraph…..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 Anchor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0524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0707 Anchor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line is the link that the user will click on to jump down to the “destination” anchor or </a:t>
            </a:r>
            <a:r>
              <a:rPr lang="en-US" sz="1800" b="1" dirty="0">
                <a:solidFill>
                  <a:schemeClr val="tx1"/>
                </a:solidFill>
              </a:rPr>
              <a:t>&lt;a id=""&gt;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some older sites that still use the </a:t>
            </a: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 attribute but this is </a:t>
            </a:r>
            <a:r>
              <a:rPr lang="en-US" sz="1800" b="1" i="1" dirty="0">
                <a:solidFill>
                  <a:schemeClr val="tx1"/>
                </a:solidFill>
              </a:rPr>
              <a:t>not advisable </a:t>
            </a:r>
            <a:r>
              <a:rPr lang="en-US" sz="1800" dirty="0">
                <a:solidFill>
                  <a:schemeClr val="tx1"/>
                </a:solidFill>
              </a:rPr>
              <a:t>as it is old and will not validate in when using a HTML5 doctype.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now a common practice to use the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attribute for anchor links.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being used these days is simply putting that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attribute into any element you wish to jump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we can write this anchor name within an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hr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tag and the link simply looks for the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name (it doesn’t care if what element that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attribute is written in).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would look like: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hr</a:t>
            </a:r>
            <a:r>
              <a:rPr lang="en-US" sz="1800" b="1" dirty="0">
                <a:solidFill>
                  <a:schemeClr val="tx1"/>
                </a:solidFill>
              </a:rPr>
              <a:t> id="intro"&gt;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 Anchor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0707 Anchor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Tips and Tricks - Best Practices: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 these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names meaningful names (don’t write link1, link2). This increases the semantic meaning to your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chemeClr val="tx1"/>
                </a:solidFill>
              </a:rPr>
              <a:t>Spaces are not allowed</a:t>
            </a:r>
            <a:r>
              <a:rPr lang="en-US" sz="1800" dirty="0">
                <a:solidFill>
                  <a:schemeClr val="tx1"/>
                </a:solidFill>
              </a:rPr>
              <a:t> in id names.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attributes should be written within other tags and therefore you don't need this additional </a:t>
            </a:r>
            <a:r>
              <a:rPr lang="en-US" sz="1800" b="1" dirty="0">
                <a:solidFill>
                  <a:schemeClr val="tx1"/>
                </a:solidFill>
              </a:rPr>
              <a:t>&lt;a&gt;</a:t>
            </a:r>
            <a:r>
              <a:rPr lang="en-US" sz="1800" dirty="0">
                <a:solidFill>
                  <a:schemeClr val="tx1"/>
                </a:solidFill>
              </a:rPr>
              <a:t> tag at all. All new websites are now being written this way (placing the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attribute within a main element like a </a:t>
            </a:r>
            <a:r>
              <a:rPr lang="en-US" sz="1800" b="1" dirty="0">
                <a:solidFill>
                  <a:schemeClr val="tx1"/>
                </a:solidFill>
              </a:rPr>
              <a:t>&lt;p&gt;</a:t>
            </a:r>
            <a:r>
              <a:rPr lang="en-US" sz="1800" dirty="0">
                <a:solidFill>
                  <a:schemeClr val="tx1"/>
                </a:solidFill>
              </a:rPr>
              <a:t> or</a:t>
            </a:r>
            <a:r>
              <a:rPr lang="en-US" sz="1800" b="1" dirty="0">
                <a:solidFill>
                  <a:schemeClr val="tx1"/>
                </a:solidFill>
              </a:rPr>
              <a:t> &lt;</a:t>
            </a:r>
            <a:r>
              <a:rPr lang="en-US" sz="1800" b="1" dirty="0" err="1">
                <a:solidFill>
                  <a:schemeClr val="tx1"/>
                </a:solidFill>
              </a:rPr>
              <a:t>hr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tag (or any tag!).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0707.1 Anchor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0707.1 Anchor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705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0707.1 Anchor Link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Click Anchor Link and navigate the section with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52AF3-5D3D-4486-BC78-3285A568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995" y="4095276"/>
            <a:ext cx="4741056" cy="232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DDA27-F6E2-4A65-8564-A5AEC855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2114867"/>
            <a:ext cx="4299929" cy="198040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309956-33C5-4BAF-B47C-E9B41D4AC5EA}"/>
              </a:ext>
            </a:extLst>
          </p:cNvPr>
          <p:cNvSpPr/>
          <p:nvPr/>
        </p:nvSpPr>
        <p:spPr>
          <a:xfrm>
            <a:off x="1691103" y="3477504"/>
            <a:ext cx="266429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9BD7A-B70D-4BC9-A584-8DE493ADE245}"/>
              </a:ext>
            </a:extLst>
          </p:cNvPr>
          <p:cNvSpPr/>
          <p:nvPr/>
        </p:nvSpPr>
        <p:spPr>
          <a:xfrm>
            <a:off x="4884414" y="4852849"/>
            <a:ext cx="3576018" cy="880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F1F7F3-9ADD-4259-9A61-D3B26C511B4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023251" y="3881750"/>
            <a:ext cx="3649172" cy="97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8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0707.2 Link Other Pages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9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0707.2 Link Other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26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0707.2 Link Other Pages: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Linking from other pages to specific location: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good to know that you can link from a different HTML page and go directly to that location within the other web page using an anchor link. The code would look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the </a:t>
            </a:r>
            <a:r>
              <a:rPr lang="en-US" sz="1800" b="1" dirty="0">
                <a:solidFill>
                  <a:schemeClr val="tx1"/>
                </a:solidFill>
              </a:rPr>
              <a:t>history.html</a:t>
            </a:r>
            <a:r>
              <a:rPr lang="en-US" sz="1800" dirty="0">
                <a:solidFill>
                  <a:schemeClr val="tx1"/>
                </a:solidFill>
              </a:rPr>
              <a:t> page I may have a link like this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&lt;h3 id="</a:t>
            </a:r>
            <a:r>
              <a:rPr lang="en-US" sz="1800" b="1" dirty="0" err="1">
                <a:solidFill>
                  <a:schemeClr val="tx1"/>
                </a:solidFill>
              </a:rPr>
              <a:t>myStory</a:t>
            </a:r>
            <a:r>
              <a:rPr lang="en-US" sz="1800" b="1" dirty="0">
                <a:solidFill>
                  <a:schemeClr val="tx1"/>
                </a:solidFill>
              </a:rPr>
              <a:t>"&gt;</a:t>
            </a:r>
            <a:r>
              <a:rPr lang="en-US" sz="1800" dirty="0">
                <a:solidFill>
                  <a:schemeClr val="tx1"/>
                </a:solidFill>
              </a:rPr>
              <a:t>Our company history</a:t>
            </a:r>
            <a:r>
              <a:rPr lang="en-US" sz="1800" b="1" dirty="0">
                <a:solidFill>
                  <a:schemeClr val="tx1"/>
                </a:solidFill>
              </a:rPr>
              <a:t>&lt;/h3&gt;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my index page I may have a link that takes me to that </a:t>
            </a:r>
            <a:r>
              <a:rPr lang="en-US" sz="1800" b="1" dirty="0">
                <a:solidFill>
                  <a:schemeClr val="tx1"/>
                </a:solidFill>
              </a:rPr>
              <a:t>history.html</a:t>
            </a:r>
            <a:r>
              <a:rPr lang="en-US" sz="1800" dirty="0">
                <a:solidFill>
                  <a:schemeClr val="tx1"/>
                </a:solidFill>
              </a:rPr>
              <a:t> page and directly to that spot on the page talking about the history of the company.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</a:t>
            </a:r>
            <a:r>
              <a:rPr lang="en-US" sz="1800" b="1" dirty="0" err="1">
                <a:solidFill>
                  <a:schemeClr val="tx1"/>
                </a:solidFill>
              </a:rPr>
              <a:t>history.html#myStory</a:t>
            </a:r>
            <a:r>
              <a:rPr lang="en-US" sz="1800" b="1" dirty="0">
                <a:solidFill>
                  <a:schemeClr val="tx1"/>
                </a:solidFill>
              </a:rPr>
              <a:t>"&gt;</a:t>
            </a:r>
            <a:r>
              <a:rPr lang="en-US" sz="1800" dirty="0">
                <a:solidFill>
                  <a:schemeClr val="tx1"/>
                </a:solidFill>
              </a:rPr>
              <a:t>Learn about our company history.</a:t>
            </a:r>
            <a:r>
              <a:rPr lang="en-US" sz="1800" b="1" dirty="0">
                <a:solidFill>
                  <a:schemeClr val="tx1"/>
                </a:solidFill>
              </a:rPr>
              <a:t>&lt;/a&gt; 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371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0707 Anchor Link</vt:lpstr>
      <vt:lpstr>0707 Anchor Link</vt:lpstr>
      <vt:lpstr>0707 Anchor Link</vt:lpstr>
      <vt:lpstr>0707 Anchor Link</vt:lpstr>
      <vt:lpstr>0707 Anchor Link</vt:lpstr>
      <vt:lpstr>0707.1 Anchor Link Video</vt:lpstr>
      <vt:lpstr>0707.1 Anchor Link Video</vt:lpstr>
      <vt:lpstr>0707.2 Link Other Pages</vt:lpstr>
      <vt:lpstr>0707.2 Link Other Pages</vt:lpstr>
      <vt:lpstr>0707.3 Link Other Pages Video</vt:lpstr>
      <vt:lpstr>0707.3 Link Other Pages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513</cp:revision>
  <dcterms:created xsi:type="dcterms:W3CDTF">2018-09-28T16:40:41Z</dcterms:created>
  <dcterms:modified xsi:type="dcterms:W3CDTF">2019-10-14T04:18:44Z</dcterms:modified>
</cp:coreProperties>
</file>