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75" r:id="rId4"/>
    <p:sldId id="269" r:id="rId5"/>
    <p:sldId id="274" r:id="rId6"/>
    <p:sldId id="276" r:id="rId7"/>
    <p:sldId id="277" r:id="rId8"/>
    <p:sldId id="27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0709 Image Link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0709 Image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33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0709 Image Link: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Images as links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use an image as a link.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may do this because of the nature of the design of your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Take a graphic image and write the code so that it is on your page.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img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src</a:t>
            </a:r>
            <a:r>
              <a:rPr lang="en-US" sz="1800" b="1" dirty="0">
                <a:solidFill>
                  <a:schemeClr val="tx1"/>
                </a:solidFill>
              </a:rPr>
              <a:t>="images/rose.jpg" alt="Home button" width="69" height="24"&gt;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Place your link code on either side of the image.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</a:t>
            </a:r>
            <a:r>
              <a:rPr lang="en-US" sz="1800" b="1" dirty="0" err="1">
                <a:solidFill>
                  <a:schemeClr val="tx1"/>
                </a:solidFill>
              </a:rPr>
              <a:t>href</a:t>
            </a:r>
            <a:r>
              <a:rPr lang="en-US" sz="1800" b="1" dirty="0">
                <a:solidFill>
                  <a:schemeClr val="tx1"/>
                </a:solidFill>
              </a:rPr>
              <a:t>="index.html" title="Home Page"&gt;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img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images/rose.jpg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 alt=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Home button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 width=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69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 height=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24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0709 Image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33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0709 Image Link: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don’t want a blue border around your image (although I am treading into the world of visual design that is CSS rather than structure), you can add the attribute to your image tag: </a:t>
            </a:r>
            <a:r>
              <a:rPr lang="en-US" sz="1800" b="1" dirty="0">
                <a:solidFill>
                  <a:schemeClr val="tx1"/>
                </a:solidFill>
              </a:rPr>
              <a:t>style="</a:t>
            </a:r>
            <a:r>
              <a:rPr lang="en-US" sz="1800" b="1" dirty="0" err="1">
                <a:solidFill>
                  <a:schemeClr val="tx1"/>
                </a:solidFill>
              </a:rPr>
              <a:t>border:none</a:t>
            </a:r>
            <a:r>
              <a:rPr lang="en-US" sz="1800" b="1" dirty="0">
                <a:solidFill>
                  <a:schemeClr val="tx1"/>
                </a:solidFill>
              </a:rPr>
              <a:t>“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index.html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 title=”Home Page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img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images/rose.jpg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 alt=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Home button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 width=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69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 height=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24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style="</a:t>
            </a:r>
            <a:r>
              <a:rPr lang="en-US" sz="1800" b="1" dirty="0" err="1">
                <a:solidFill>
                  <a:schemeClr val="tx1"/>
                </a:solidFill>
              </a:rPr>
              <a:t>border:none</a:t>
            </a:r>
            <a:r>
              <a:rPr lang="en-US" sz="1800" b="1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&lt;/a&gt;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That's it!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on the image and it will take you to that web page!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0709.1 Image Link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0709.1 Image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54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0709.1 Image Link Video: Put the link around the image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E9EC2-F93B-470F-B227-5186FF03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932408"/>
            <a:ext cx="4286490" cy="21466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8067CA-55A0-4F61-A6D5-E4E04B09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696514"/>
            <a:ext cx="4286490" cy="26185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AD6608-10D5-43EE-9FCE-BCFD2CF0008C}"/>
              </a:ext>
            </a:extLst>
          </p:cNvPr>
          <p:cNvSpPr/>
          <p:nvPr/>
        </p:nvSpPr>
        <p:spPr>
          <a:xfrm>
            <a:off x="4652391" y="4343998"/>
            <a:ext cx="1237919" cy="360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0FFF4-47E3-4DDD-852D-B050C4F06BBB}"/>
              </a:ext>
            </a:extLst>
          </p:cNvPr>
          <p:cNvSpPr/>
          <p:nvPr/>
        </p:nvSpPr>
        <p:spPr>
          <a:xfrm>
            <a:off x="4652392" y="5537193"/>
            <a:ext cx="1296144" cy="360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6A6D4-FBA7-4EA9-8452-0A232E5D1CFD}"/>
              </a:ext>
            </a:extLst>
          </p:cNvPr>
          <p:cNvSpPr/>
          <p:nvPr/>
        </p:nvSpPr>
        <p:spPr>
          <a:xfrm>
            <a:off x="1524000" y="2747624"/>
            <a:ext cx="3048000" cy="791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13A724-B8AD-45E1-A572-23E2450C0870}"/>
              </a:ext>
            </a:extLst>
          </p:cNvPr>
          <p:cNvSpPr/>
          <p:nvPr/>
        </p:nvSpPr>
        <p:spPr>
          <a:xfrm>
            <a:off x="4652390" y="4747628"/>
            <a:ext cx="4034409" cy="718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CBB53F-D802-48FB-A70C-02E5376DDDF1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>
            <a:off x="3048000" y="3539028"/>
            <a:ext cx="1604390" cy="15676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8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1B702B-6BEB-440B-B243-5B056518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87219"/>
            <a:ext cx="5986321" cy="35868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0709.1 Image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54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0709.1 Image Link Video: &lt;a </a:t>
            </a:r>
            <a:r>
              <a:rPr lang="en-US" altLang="en-US" sz="1800" b="1" dirty="0" err="1">
                <a:solidFill>
                  <a:schemeClr val="tx1"/>
                </a:solidFill>
              </a:rPr>
              <a:t>href</a:t>
            </a:r>
            <a:r>
              <a:rPr lang="en-US" altLang="en-US" sz="1800" b="1" dirty="0">
                <a:solidFill>
                  <a:schemeClr val="tx1"/>
                </a:solidFill>
              </a:rPr>
              <a:t>=“index.html”&gt;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img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</a:rPr>
              <a:t>src</a:t>
            </a:r>
            <a:r>
              <a:rPr lang="en-US" altLang="en-US" sz="1800" b="1" dirty="0">
                <a:solidFill>
                  <a:schemeClr val="tx1"/>
                </a:solidFill>
              </a:rPr>
              <a:t>=“imag.jpg” …&gt;&lt;/a&gt;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6A6D4-FBA7-4EA9-8452-0A232E5D1CFD}"/>
              </a:ext>
            </a:extLst>
          </p:cNvPr>
          <p:cNvSpPr/>
          <p:nvPr/>
        </p:nvSpPr>
        <p:spPr>
          <a:xfrm>
            <a:off x="1633678" y="3189236"/>
            <a:ext cx="5458601" cy="11038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BBFD638-B96B-4B1F-AE24-C1326033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" y="1867717"/>
            <a:ext cx="4705350" cy="2895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0709.1 Image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54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0709.1 Image Link Video: Add Title.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6A6D4-FBA7-4EA9-8452-0A232E5D1CFD}"/>
              </a:ext>
            </a:extLst>
          </p:cNvPr>
          <p:cNvSpPr/>
          <p:nvPr/>
        </p:nvSpPr>
        <p:spPr>
          <a:xfrm>
            <a:off x="714262" y="2792390"/>
            <a:ext cx="417646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3ECF21-E4AF-4597-A541-45FFFB32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570" y="3140546"/>
            <a:ext cx="33813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7906549-433A-4D13-BC6B-D8DB6A19CE72}"/>
              </a:ext>
            </a:extLst>
          </p:cNvPr>
          <p:cNvSpPr/>
          <p:nvPr/>
        </p:nvSpPr>
        <p:spPr>
          <a:xfrm>
            <a:off x="5724128" y="4509120"/>
            <a:ext cx="829072" cy="2541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F209B0-349E-4A99-8D5A-31ECA14F5054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>
            <a:off x="2802494" y="3440462"/>
            <a:ext cx="2921634" cy="1195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2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6F0B10-5683-42B1-A047-291B2BB0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8" y="1922507"/>
            <a:ext cx="60102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0709.1 Image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54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0709.1 Image Link Video: Click the image and will go to Home Page.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6A6D4-FBA7-4EA9-8452-0A232E5D1CFD}"/>
              </a:ext>
            </a:extLst>
          </p:cNvPr>
          <p:cNvSpPr/>
          <p:nvPr/>
        </p:nvSpPr>
        <p:spPr>
          <a:xfrm>
            <a:off x="2905124" y="2958125"/>
            <a:ext cx="108012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704CF3-E75C-485A-A795-EB702AE2E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732" y="3641464"/>
            <a:ext cx="333375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96970-F3D7-47FB-8634-1080633DB91E}"/>
              </a:ext>
            </a:extLst>
          </p:cNvPr>
          <p:cNvCxnSpPr>
            <a:stCxn id="15" idx="2"/>
            <a:endCxn id="12" idx="1"/>
          </p:cNvCxnSpPr>
          <p:nvPr/>
        </p:nvCxnSpPr>
        <p:spPr>
          <a:xfrm>
            <a:off x="3445184" y="3606197"/>
            <a:ext cx="2021548" cy="1473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344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0709 Image Link</vt:lpstr>
      <vt:lpstr>0709 Image Link</vt:lpstr>
      <vt:lpstr>0709 Image Link</vt:lpstr>
      <vt:lpstr>0709.1 Image Link Video</vt:lpstr>
      <vt:lpstr>0709.1 Image Link Video</vt:lpstr>
      <vt:lpstr>0709.1 Image Link Video</vt:lpstr>
      <vt:lpstr>0709.1 Image Link Video</vt:lpstr>
      <vt:lpstr>0709.1 Image Link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592</cp:revision>
  <dcterms:created xsi:type="dcterms:W3CDTF">2018-09-28T16:40:41Z</dcterms:created>
  <dcterms:modified xsi:type="dcterms:W3CDTF">2019-10-17T03:00:46Z</dcterms:modified>
</cp:coreProperties>
</file>