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5" r:id="rId4"/>
    <p:sldId id="269" r:id="rId5"/>
    <p:sldId id="274" r:id="rId6"/>
    <p:sldId id="276" r:id="rId7"/>
    <p:sldId id="277" r:id="rId8"/>
    <p:sldId id="278" r:id="rId9"/>
    <p:sldId id="279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0710 Thumbnail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 Thumbnail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41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0710 Thumbnail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Linking thumbnail images to larger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Thumbnail means “Very small” or “concise”.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lot of times you will see portfolio sites, e-commerce sites or even a family photo gallery in which you will have thumbnail sized images that you can click on and it will open another page with a larger sized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class we will do a very simplified version of this but eventually you may want to add a bit of JavaScript.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 an image (small image) to your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 a link surrounding that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img</a:t>
            </a:r>
            <a:r>
              <a:rPr lang="en-US" sz="1800" b="1" dirty="0">
                <a:solidFill>
                  <a:schemeClr val="tx1"/>
                </a:solidFill>
              </a:rPr>
              <a:t>&gt; </a:t>
            </a:r>
            <a:r>
              <a:rPr lang="en-US" sz="1800" dirty="0">
                <a:solidFill>
                  <a:schemeClr val="tx1"/>
                </a:solidFill>
              </a:rPr>
              <a:t>element with a link to the larger image.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="images/</a:t>
            </a:r>
            <a:r>
              <a:rPr lang="en-US" sz="1800" b="1" dirty="0" err="1">
                <a:solidFill>
                  <a:schemeClr val="tx1"/>
                </a:solidFill>
              </a:rPr>
              <a:t>Large_Rose_Images</a:t>
            </a:r>
            <a:r>
              <a:rPr lang="en-US" sz="1800" b="1" dirty="0">
                <a:solidFill>
                  <a:schemeClr val="tx1"/>
                </a:solidFill>
              </a:rPr>
              <a:t>/Love-Knot-Large.jpg" title="See Larger image of my rose"&gt;</a:t>
            </a: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="images/</a:t>
            </a:r>
            <a:r>
              <a:rPr lang="en-US" sz="1800" dirty="0" err="1">
                <a:solidFill>
                  <a:schemeClr val="tx1"/>
                </a:solidFill>
              </a:rPr>
              <a:t>Thumbnail_Rose_Images</a:t>
            </a:r>
            <a:r>
              <a:rPr lang="en-US" sz="1800" dirty="0">
                <a:solidFill>
                  <a:schemeClr val="tx1"/>
                </a:solidFill>
              </a:rPr>
              <a:t>/Love-Knot-T.jpg" alt="Love Knot" width="90" height="68"&gt;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That's it! 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 Thumbnail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340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0710 Thumbnail Link: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is simply looking for the path of the image and in this example I have the main images folder with another folder called "</a:t>
            </a:r>
            <a:r>
              <a:rPr lang="en-US" sz="1800" dirty="0" err="1">
                <a:solidFill>
                  <a:schemeClr val="tx1"/>
                </a:solidFill>
              </a:rPr>
              <a:t>Large_Rose_Images</a:t>
            </a:r>
            <a:r>
              <a:rPr lang="en-US" sz="1800" dirty="0">
                <a:solidFill>
                  <a:schemeClr val="tx1"/>
                </a:solidFill>
              </a:rPr>
              <a:t>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Depending on the browser, this link (when you click on the thumbnail image in the browser) will open a browser window with just that image (Firefox will center the image within the browser window whereas the others will display in upper-left corner). 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0710.1 Thumbnail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0710.1 Thumbnail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0710.1 Thumbnail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E2A25-54BD-462C-8742-2976B41B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34" y="1929003"/>
            <a:ext cx="6563510" cy="325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76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0710.1 Thumbnail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0710.1 Thumbnail Link Video: Small Thumbnail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42378-E515-42D5-9ED7-281E2F27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27" y="2123586"/>
            <a:ext cx="6772574" cy="34295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043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0710.1 Thumbnail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0710.1 Thumbnail Link Video: Small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2943B-991E-4CDE-A748-9FB91B94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45" y="1888252"/>
            <a:ext cx="46767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483C2-F70B-4B07-9657-8212E35A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3658719"/>
            <a:ext cx="4838700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4F5D78-A2BC-4ABC-95CD-7C95E7A001D1}"/>
              </a:ext>
            </a:extLst>
          </p:cNvPr>
          <p:cNvSpPr/>
          <p:nvPr/>
        </p:nvSpPr>
        <p:spPr>
          <a:xfrm>
            <a:off x="2002532" y="3975479"/>
            <a:ext cx="1080120" cy="228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6161E-016F-4AD0-944E-5ACF937E8739}"/>
              </a:ext>
            </a:extLst>
          </p:cNvPr>
          <p:cNvSpPr/>
          <p:nvPr/>
        </p:nvSpPr>
        <p:spPr>
          <a:xfrm>
            <a:off x="5890964" y="4335519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0710.1 Thumbnail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718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0710.1 Thumbnail Link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href</a:t>
            </a:r>
            <a:r>
              <a:rPr lang="en-US" altLang="en-US" sz="1800" b="1" dirty="0">
                <a:solidFill>
                  <a:schemeClr val="tx1"/>
                </a:solidFill>
              </a:rPr>
              <a:t> large image to wrap the “click of Small image”.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483C2-F70B-4B07-9657-8212E35A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58569"/>
            <a:ext cx="4838700" cy="1200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4F5D78-A2BC-4ABC-95CD-7C95E7A001D1}"/>
              </a:ext>
            </a:extLst>
          </p:cNvPr>
          <p:cNvSpPr/>
          <p:nvPr/>
        </p:nvSpPr>
        <p:spPr>
          <a:xfrm>
            <a:off x="1835696" y="2775329"/>
            <a:ext cx="1080120" cy="228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6161E-016F-4AD0-944E-5ACF937E8739}"/>
              </a:ext>
            </a:extLst>
          </p:cNvPr>
          <p:cNvSpPr/>
          <p:nvPr/>
        </p:nvSpPr>
        <p:spPr>
          <a:xfrm>
            <a:off x="5724128" y="3135369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8D6E5D-4CCA-4B53-840E-18DE8E2A8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007409"/>
            <a:ext cx="4191000" cy="1000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A2F4C5-BE02-4BC3-824E-D808D923EF49}"/>
              </a:ext>
            </a:extLst>
          </p:cNvPr>
          <p:cNvSpPr/>
          <p:nvPr/>
        </p:nvSpPr>
        <p:spPr>
          <a:xfrm>
            <a:off x="1704256" y="4229052"/>
            <a:ext cx="3637384" cy="413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0710.1 Thumbnail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66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0710.1 Thumbnail Link Video: Click Small image and then display with </a:t>
            </a:r>
            <a:r>
              <a:rPr lang="en-US" altLang="en-US" sz="1800" b="1" dirty="0" err="1">
                <a:solidFill>
                  <a:schemeClr val="tx1"/>
                </a:solidFill>
              </a:rPr>
              <a:t>href</a:t>
            </a:r>
            <a:r>
              <a:rPr lang="en-US" altLang="en-US" sz="1800" b="1" dirty="0">
                <a:solidFill>
                  <a:schemeClr val="tx1"/>
                </a:solidFill>
              </a:rPr>
              <a:t> to large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C707E-03DB-407C-9CF7-1EA568BF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2822"/>
            <a:ext cx="1524000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B62092-BDA7-46D0-BB4E-932B69A28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920624"/>
            <a:ext cx="3314700" cy="30099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63DD15-568A-4C99-B1CE-27645BE60FE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19672" y="2955297"/>
            <a:ext cx="1944216" cy="14702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F96451-AB3A-4620-9581-D4E411AE44A5}"/>
              </a:ext>
            </a:extLst>
          </p:cNvPr>
          <p:cNvSpPr/>
          <p:nvPr/>
        </p:nvSpPr>
        <p:spPr>
          <a:xfrm>
            <a:off x="1066800" y="2626081"/>
            <a:ext cx="552872" cy="658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463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0710 Thumbnail Link</vt:lpstr>
      <vt:lpstr>0710 Thumbnail Link</vt:lpstr>
      <vt:lpstr>0710 Thumbnail Link</vt:lpstr>
      <vt:lpstr>0710.1 Thumbnail Link Video</vt:lpstr>
      <vt:lpstr>0710.1 Thumbnail Link Video</vt:lpstr>
      <vt:lpstr>0710.1 Thumbnail Link Video</vt:lpstr>
      <vt:lpstr>0710.1 Thumbnail Link Video</vt:lpstr>
      <vt:lpstr>0710.1 Thumbnail Link Video</vt:lpstr>
      <vt:lpstr>0710.1 Thumbnail Link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610</cp:revision>
  <dcterms:created xsi:type="dcterms:W3CDTF">2018-09-28T16:40:41Z</dcterms:created>
  <dcterms:modified xsi:type="dcterms:W3CDTF">2019-10-18T03:08:46Z</dcterms:modified>
</cp:coreProperties>
</file>