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0713 Link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0713 Link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030906" cy="526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0713 Links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0E937-E660-40E6-BD35-70995224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067395"/>
            <a:ext cx="5200650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819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0713 Link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030906" cy="526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0713 Links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69470E-8A90-4169-9559-B95FDF5A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195512"/>
            <a:ext cx="5210175" cy="2466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9962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0713 Link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030906" cy="526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0713 Links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DEB1F-BB9B-48F6-AF80-B2FF414D7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081212"/>
            <a:ext cx="5210175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597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0713 Link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030906" cy="526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0713 Links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16645-CE59-4C94-BBF6-D1D0758B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175" y="2059064"/>
            <a:ext cx="5800725" cy="4495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1631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0713 Link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3323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0713 Links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Due</a:t>
            </a:r>
            <a:r>
              <a:rPr lang="en-US" sz="1800" dirty="0">
                <a:solidFill>
                  <a:schemeClr val="tx1"/>
                </a:solidFill>
              </a:rPr>
              <a:t> Dec 17 at 11:59pm		</a:t>
            </a:r>
            <a:r>
              <a:rPr lang="en-US" sz="1800" b="1" dirty="0">
                <a:solidFill>
                  <a:schemeClr val="tx1"/>
                </a:solidFill>
              </a:rPr>
              <a:t>Points</a:t>
            </a:r>
            <a:r>
              <a:rPr lang="en-US" sz="1800" dirty="0">
                <a:solidFill>
                  <a:schemeClr val="tx1"/>
                </a:solidFill>
              </a:rPr>
              <a:t> 10		</a:t>
            </a:r>
            <a:r>
              <a:rPr lang="en-US" sz="1800" b="1" dirty="0">
                <a:solidFill>
                  <a:schemeClr val="tx1"/>
                </a:solidFill>
              </a:rPr>
              <a:t>Questions</a:t>
            </a:r>
            <a:r>
              <a:rPr lang="en-US" sz="1800" dirty="0">
                <a:solidFill>
                  <a:schemeClr val="tx1"/>
                </a:solidFill>
              </a:rPr>
              <a:t> 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Available</a:t>
            </a:r>
            <a:r>
              <a:rPr lang="en-US" sz="1800" dirty="0">
                <a:solidFill>
                  <a:schemeClr val="tx1"/>
                </a:solidFill>
              </a:rPr>
              <a:t> Sep 17 at 12am - Dec 17 at 11:59pm 3 months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Time Limit</a:t>
            </a:r>
            <a:r>
              <a:rPr lang="en-US" sz="1800" dirty="0">
                <a:solidFill>
                  <a:schemeClr val="tx1"/>
                </a:solidFill>
              </a:rPr>
              <a:t> 30 Minutes		</a:t>
            </a:r>
            <a:r>
              <a:rPr lang="en-US" sz="1800" b="1" dirty="0">
                <a:solidFill>
                  <a:schemeClr val="tx1"/>
                </a:solidFill>
              </a:rPr>
              <a:t>Allowed Attempts</a:t>
            </a:r>
            <a:r>
              <a:rPr lang="en-US" sz="1800" dirty="0">
                <a:solidFill>
                  <a:schemeClr val="tx1"/>
                </a:solidFill>
              </a:rPr>
              <a:t> 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Instructions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Review of Concepts covered in Module 7 – Links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Objectives: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Students should be able to: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Define basic HTML terminology regarding links used on web pages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Identify correct HTML usage of different types of links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0713 Link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23379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0713 Links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About the 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 graded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10 questions for a total of 10 points.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take the quiz three times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Highest score is applied.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will have 30 minutes to complete for each </a:t>
            </a:r>
            <a:r>
              <a:rPr lang="en-US" sz="1800">
                <a:solidFill>
                  <a:schemeClr val="tx1"/>
                </a:solidFill>
              </a:rPr>
              <a:t>attempt.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2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0713 Link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526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0713 Links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421568-4B8A-42CB-827A-9AE5B31A4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054" y="2017639"/>
            <a:ext cx="5032226" cy="43580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0398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0713 Link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526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0713 Links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AF635B-9F26-4592-BAA5-5595BC43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2165345"/>
            <a:ext cx="5124450" cy="3371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451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0713 Link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526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0713 Links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E5037-1185-4E81-9C99-DFCE9F37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254050"/>
            <a:ext cx="5191125" cy="3409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403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0713 Link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526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0713 Links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BAD3E7-0DA0-4C07-8DCC-615081748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191869"/>
            <a:ext cx="5210175" cy="2933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116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0713 Link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526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0713 Links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3CD723-6880-4967-8850-814E5E5E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17" y="2004866"/>
            <a:ext cx="5219700" cy="4324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8652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0713 Link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2414282" cy="526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0713 Links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67D4DB-DD2F-44D7-BBDE-D72D2C917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309126"/>
            <a:ext cx="4240032" cy="54514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3907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414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0713 Link Quiz</vt:lpstr>
      <vt:lpstr>0713 Link Quiz</vt:lpstr>
      <vt:lpstr>0713 Link Quiz</vt:lpstr>
      <vt:lpstr>0713 Link Quiz</vt:lpstr>
      <vt:lpstr>0713 Link Quiz</vt:lpstr>
      <vt:lpstr>0713 Link Quiz</vt:lpstr>
      <vt:lpstr>0713 Link Quiz</vt:lpstr>
      <vt:lpstr>0713 Link Quiz</vt:lpstr>
      <vt:lpstr>0713 Link Quiz</vt:lpstr>
      <vt:lpstr>0713 Link Quiz</vt:lpstr>
      <vt:lpstr>0713 Link Quiz</vt:lpstr>
      <vt:lpstr>0713 Link Quiz</vt:lpstr>
      <vt:lpstr>0713 Link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699</cp:revision>
  <dcterms:created xsi:type="dcterms:W3CDTF">2018-09-28T16:40:41Z</dcterms:created>
  <dcterms:modified xsi:type="dcterms:W3CDTF">2019-10-19T17:49:23Z</dcterms:modified>
</cp:coreProperties>
</file>