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0714 </a:t>
            </a:r>
            <a:r>
              <a:rPr lang="en-US" altLang="zh-TW" sz="4800" b="1" dirty="0" err="1">
                <a:solidFill>
                  <a:srgbClr val="FFFF00"/>
                </a:solidFill>
              </a:rPr>
              <a:t>Wrapup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0714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5"/>
            <a:ext cx="8185266" cy="405241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7.12 - Module Wrap-Up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have completed Module 7!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learned: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are able to: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Differentiate between different linking protocols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functional code for relative, absolute, email, telephone, named-anchor links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Properly organize files and pathing structure for relative linking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image hotspots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an iframe for Google Maps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valid code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to ensure for accessibility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0714 </a:t>
            </a:r>
            <a:r>
              <a:rPr lang="en-US" altLang="zh-TW" b="1" dirty="0" err="1">
                <a:solidFill>
                  <a:srgbClr val="FFFF00"/>
                </a:solidFill>
              </a:rPr>
              <a:t>Wrapup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789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0714 </a:t>
            </a:r>
            <a:r>
              <a:rPr lang="en-US" sz="1800" b="1" dirty="0" err="1">
                <a:solidFill>
                  <a:schemeClr val="tx1"/>
                </a:solidFill>
              </a:rPr>
              <a:t>Wrapup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did: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Watched lecture videos demonstrating activities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Completed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Completed 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What's next: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next Module we will take a look at how to code tables for presenting data! 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5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121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0714 Wrapup</vt:lpstr>
      <vt:lpstr>0714 Wrapup</vt:lpstr>
      <vt:lpstr>0714 Wrapup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701</cp:revision>
  <dcterms:created xsi:type="dcterms:W3CDTF">2018-09-28T16:40:41Z</dcterms:created>
  <dcterms:modified xsi:type="dcterms:W3CDTF">2019-10-19T17:53:17Z</dcterms:modified>
</cp:coreProperties>
</file>