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0900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68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 takes a look at how to set up and create the different types of form elements used when asking our users questions or gathering of information.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the end of the module, you will be able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Identify different </a:t>
            </a:r>
            <a:r>
              <a:rPr lang="en-US" sz="1800" b="1" dirty="0">
                <a:solidFill>
                  <a:schemeClr val="tx1"/>
                </a:solidFill>
              </a:rPr>
              <a:t>elements and attributes </a:t>
            </a:r>
            <a:r>
              <a:rPr lang="en-US" sz="1800" dirty="0">
                <a:solidFill>
                  <a:schemeClr val="tx1"/>
                </a:solidFill>
              </a:rPr>
              <a:t>used to create forms and form fields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 attribute and attribute values to create functioning form fields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valid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that provides for accessibility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0900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337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0900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the following activities and assessments: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 lecture videos within the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0900 Overview</vt:lpstr>
      <vt:lpstr>0900 Overview</vt:lpstr>
      <vt:lpstr>0900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308</cp:revision>
  <dcterms:created xsi:type="dcterms:W3CDTF">2018-09-28T16:40:41Z</dcterms:created>
  <dcterms:modified xsi:type="dcterms:W3CDTF">2019-10-21T02:26:16Z</dcterms:modified>
</cp:coreProperties>
</file>