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mailto:Email=ablumene@ucsc.edu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0901 Coding Form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0901.1 Coding Form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0901.1 Introduction to Coding Form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69026C-2043-433A-AB0E-49349BAB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88840"/>
            <a:ext cx="377190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655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0901.1 Coding Form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0901.1 Introduction to Coding Form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FF926-258A-4D80-9EFB-AAC559E6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20" y="1953097"/>
            <a:ext cx="5868144" cy="40145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4589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0901.1 Coding Form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0901.1 Introduction to Coding Form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2CC78-9039-48D3-9CF6-DA65C4290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71993"/>
            <a:ext cx="5184576" cy="34652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6521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0901.1 Coding Form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0901.1 Introduction to Coding Form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C14DA0-817B-4E8B-BA80-2DD43978D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13" y="1896109"/>
            <a:ext cx="5704791" cy="38317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211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0901.1 Coding Form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0901.1 Introduction to Coding Form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828D7E-6A29-43B1-A7F5-4BD66FAC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60848"/>
            <a:ext cx="5544616" cy="3382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899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0901.1 Coding Form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0901.1 Introduction to Coding Form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029D5-B13A-4386-9A3B-6D968CA51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32856"/>
            <a:ext cx="5544616" cy="32556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381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0901.1 Coding Form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0901.1 Introduction to Coding Form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2F781A-1BC5-45D3-B37F-390B873D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075822"/>
            <a:ext cx="5184576" cy="34432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6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0901.1 Coding Form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0901.1 Introduction to Coding Form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8F7B0-36A5-42EA-B77C-762C5644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79" y="1968744"/>
            <a:ext cx="5378359" cy="32604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7993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0901.1 Coding Form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0901.1 Introduction to Coding Form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60E101-808B-45EB-8BC3-04AF3D01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618660"/>
            <a:ext cx="3886200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601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 Coding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337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 Introduction to Coding Form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Forms: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Forms allow visitors to communicate with you or to look for things (search).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two parts to a form: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Structure</a:t>
            </a:r>
            <a:r>
              <a:rPr lang="en-US" sz="1800" dirty="0">
                <a:solidFill>
                  <a:schemeClr val="tx1"/>
                </a:solidFill>
              </a:rPr>
              <a:t> or </a:t>
            </a:r>
            <a:r>
              <a:rPr lang="en-US" sz="1800" b="1" dirty="0">
                <a:solidFill>
                  <a:schemeClr val="tx1"/>
                </a:solidFill>
              </a:rPr>
              <a:t>Shell</a:t>
            </a:r>
            <a:r>
              <a:rPr lang="en-US" sz="1800" dirty="0">
                <a:solidFill>
                  <a:schemeClr val="tx1"/>
                </a:solidFill>
              </a:rPr>
              <a:t> - consists of </a:t>
            </a:r>
            <a:r>
              <a:rPr lang="en-US" sz="1800" b="1" dirty="0">
                <a:solidFill>
                  <a:schemeClr val="tx1"/>
                </a:solidFill>
              </a:rPr>
              <a:t>fields, labels, and buttons </a:t>
            </a:r>
            <a:r>
              <a:rPr lang="en-US" sz="1800" dirty="0">
                <a:solidFill>
                  <a:schemeClr val="tx1"/>
                </a:solidFill>
              </a:rPr>
              <a:t>for the user to use.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 </a:t>
            </a:r>
            <a:r>
              <a:rPr lang="en-US" sz="1800" b="1" dirty="0">
                <a:solidFill>
                  <a:schemeClr val="tx1"/>
                </a:solidFill>
              </a:rPr>
              <a:t>Processing Script </a:t>
            </a:r>
            <a:r>
              <a:rPr lang="en-US" sz="1800" dirty="0">
                <a:solidFill>
                  <a:schemeClr val="tx1"/>
                </a:solidFill>
              </a:rPr>
              <a:t>– Sits on the server; takes the information and converts it into a format that you can read or tally.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 Coding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5483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 Introduction to Coding Form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Processing the Form (backend-development)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Web forms may be processed using one of the following technologies: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PHP (.php)</a:t>
            </a:r>
            <a:r>
              <a:rPr lang="en-US" sz="1800" dirty="0">
                <a:solidFill>
                  <a:schemeClr val="tx1"/>
                </a:solidFill>
              </a:rPr>
              <a:t> is an open source scripting language most commonly used with the Apache web server.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Microsoft’s ASP.NET</a:t>
            </a:r>
            <a:r>
              <a:rPr lang="en-US" sz="1800" dirty="0">
                <a:solidFill>
                  <a:schemeClr val="tx1"/>
                </a:solidFill>
              </a:rPr>
              <a:t> (Active Server Pages) (.asp) is a programming environment for the Microsoft Internet Information Server (IIS).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Ruby on Rails</a:t>
            </a:r>
            <a:r>
              <a:rPr lang="en-US" sz="1800" dirty="0">
                <a:solidFill>
                  <a:schemeClr val="tx1"/>
                </a:solidFill>
              </a:rPr>
              <a:t>. Ruby is the programming language that is used with the Rails platform. Many popular web applications are built with it.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Java Server Pages (.</a:t>
            </a:r>
            <a:r>
              <a:rPr lang="en-US" sz="1800" b="1" dirty="0" err="1">
                <a:solidFill>
                  <a:schemeClr val="tx1"/>
                </a:solidFill>
              </a:rPr>
              <a:t>jsp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 is a Java-based technology similar to ASP.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</a:t>
            </a:r>
            <a:r>
              <a:rPr lang="en-US" sz="1800" dirty="0">
                <a:solidFill>
                  <a:schemeClr val="tx1"/>
                </a:solidFill>
              </a:rPr>
              <a:t> is a popular scripting language for web and server applications.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 Coding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7895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 Introduction to Coding Form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other forms processing options that may have their own suffixes or none at all (as is the case for the Ruby on Rails platform).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with your programmer, server administrator, or script documentation for the proper name and location of the program to be provided by the action attribute.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Sometimes there is form-processing code such as PHP embedded right in the HTML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that case, leave the action empty and the form will post to the page itself.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3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 Coding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337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 Introduction to Coding Form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does a processing script do?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 element (text field, comment field, checkboxes etc.) of your form will have a </a:t>
            </a:r>
            <a:r>
              <a:rPr lang="en-US" sz="1800" b="1" dirty="0">
                <a:solidFill>
                  <a:schemeClr val="tx1"/>
                </a:solidFill>
              </a:rPr>
              <a:t>name</a:t>
            </a:r>
            <a:r>
              <a:rPr lang="en-US" sz="1800" dirty="0">
                <a:solidFill>
                  <a:schemeClr val="tx1"/>
                </a:solidFill>
              </a:rPr>
              <a:t> and a </a:t>
            </a:r>
            <a:r>
              <a:rPr lang="en-US" sz="1800" b="1" dirty="0">
                <a:solidFill>
                  <a:schemeClr val="tx1"/>
                </a:solidFill>
              </a:rPr>
              <a:t>value</a:t>
            </a:r>
            <a:r>
              <a:rPr lang="en-US" sz="1800" dirty="0">
                <a:solidFill>
                  <a:schemeClr val="tx1"/>
                </a:solidFill>
              </a:rPr>
              <a:t> associated with it. 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 </a:t>
            </a:r>
            <a:r>
              <a:rPr lang="en-US" sz="1800" b="1" i="1" dirty="0">
                <a:solidFill>
                  <a:schemeClr val="tx1"/>
                </a:solidFill>
              </a:rPr>
              <a:t>name</a:t>
            </a:r>
            <a:r>
              <a:rPr lang="en-US" sz="1800" b="1" dirty="0">
                <a:solidFill>
                  <a:schemeClr val="tx1"/>
                </a:solidFill>
              </a:rPr>
              <a:t> identifies the data being sent and the </a:t>
            </a:r>
            <a:r>
              <a:rPr lang="en-US" sz="1800" b="1" i="1" dirty="0">
                <a:solidFill>
                  <a:schemeClr val="tx1"/>
                </a:solidFill>
              </a:rPr>
              <a:t>value</a:t>
            </a:r>
            <a:r>
              <a:rPr lang="en-US" sz="1800" b="1" dirty="0">
                <a:solidFill>
                  <a:schemeClr val="tx1"/>
                </a:solidFill>
              </a:rPr>
              <a:t> is the data.</a:t>
            </a:r>
            <a:r>
              <a:rPr lang="en-US" sz="1800" dirty="0">
                <a:solidFill>
                  <a:schemeClr val="tx1"/>
                </a:solidFill>
              </a:rPr>
              <a:t>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a user clicks on the “Submit Button”, the name-value pair of each form element is then sent to the server. 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 Coding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2603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 Introduction to Coding Form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script will do two things.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it takes all those name-value pairs and separates them into intelligible pieces.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Second, it sends the data to you via email.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 when you, as the web owner, receive the form from a user that is being processed via a script, this is how it will return the results to you: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First_Name</a:t>
            </a:r>
            <a:r>
              <a:rPr lang="en-US" sz="1800" b="1" dirty="0">
                <a:solidFill>
                  <a:schemeClr val="tx1"/>
                </a:solidFill>
              </a:rPr>
              <a:t>=Audrey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Last_Name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 err="1">
                <a:solidFill>
                  <a:schemeClr val="tx1"/>
                </a:solidFill>
              </a:rPr>
              <a:t>Blumeneau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Email=ablumene@ucsc.edu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 Coding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476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 Introduction to Coding Form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I didn’t use a script to process the form, the response I would in my email would look something like this: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First_Name=Audrey&amp;use=Last_Name=Blumeneau&amp;use=Email=ablumene%40ucsc.edu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It's one long sentence with all sorts of additional characters such as ampersands and %40 to represent certain types of characters.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 very easy to read in other words. Having a processing script is certainly the way to go... but is out of the scope of this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focus on the front-end development, creating the form and the form fields.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0901.1 Coding Form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0901.1 Coding Form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0901.1 Introduction to Coding Form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D87A8-48EC-4550-A6F6-F8F1AAA5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963321"/>
            <a:ext cx="22193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261174-F1BF-47FA-938B-8F9960710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300359"/>
            <a:ext cx="3486150" cy="1866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198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808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0901 Coding Form</vt:lpstr>
      <vt:lpstr>0901 Coding Form</vt:lpstr>
      <vt:lpstr>0901 Coding Form</vt:lpstr>
      <vt:lpstr>0901 Coding Form</vt:lpstr>
      <vt:lpstr>0901 Coding Form</vt:lpstr>
      <vt:lpstr>0901 Coding Form</vt:lpstr>
      <vt:lpstr>0901 Coding Form</vt:lpstr>
      <vt:lpstr>0901.1 Coding Form Video</vt:lpstr>
      <vt:lpstr>0901.1 Coding Form Video</vt:lpstr>
      <vt:lpstr>0901.1 Coding Form Video</vt:lpstr>
      <vt:lpstr>0901.1 Coding Form Video</vt:lpstr>
      <vt:lpstr>0901.1 Coding Form Video</vt:lpstr>
      <vt:lpstr>0901.1 Coding Form Video</vt:lpstr>
      <vt:lpstr>0901.1 Coding Form Video</vt:lpstr>
      <vt:lpstr>0901.1 Coding Form Video</vt:lpstr>
      <vt:lpstr>0901.1 Coding Form Video</vt:lpstr>
      <vt:lpstr>0901.1 Coding Form Video</vt:lpstr>
      <vt:lpstr>0901.1 Coding Form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330</cp:revision>
  <dcterms:created xsi:type="dcterms:W3CDTF">2018-09-28T16:40:41Z</dcterms:created>
  <dcterms:modified xsi:type="dcterms:W3CDTF">2019-10-21T03:03:59Z</dcterms:modified>
</cp:coreProperties>
</file>