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63" r:id="rId4"/>
    <p:sldId id="26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0902 Form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0902.3 Method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0902.3 Method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0902.3 Method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27331-05BC-4898-ABBF-58BAAC769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26" y="1952322"/>
            <a:ext cx="6510348" cy="34127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540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0902.3 Method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0902.3 Method Video: Post is for secure information, such as credit card.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D8CE9-9D85-4D39-A822-DC541BBB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70" y="1906831"/>
            <a:ext cx="7311233" cy="37544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004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0902.3 Method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0902.3 Method Video: Get is used for non-secured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E02A-2CA0-4880-8CE7-A9D2BA5C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96685"/>
            <a:ext cx="6202994" cy="32418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207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 Form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535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 Form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Form Tag - &lt;form&gt; … &lt;/form</a:t>
            </a:r>
            <a:r>
              <a:rPr lang="en-US" sz="1800" dirty="0">
                <a:solidFill>
                  <a:schemeClr val="tx1"/>
                </a:solidFill>
              </a:rPr>
              <a:t>&gt;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&lt;form&gt;</a:t>
            </a:r>
            <a:r>
              <a:rPr lang="en-US" sz="1800" dirty="0">
                <a:solidFill>
                  <a:schemeClr val="tx1"/>
                </a:solidFill>
              </a:rPr>
              <a:t> tag contains all the form elements and the submit button which sends the data to the script on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Mandatory Attributes used in the &lt;Form&gt; Tag: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attributes that are considered mandatory not only for validation but also for proper functioning of the form itself!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&lt;form </a:t>
            </a:r>
            <a:r>
              <a:rPr lang="en-US" sz="1800" b="1" dirty="0">
                <a:solidFill>
                  <a:schemeClr val="tx1"/>
                </a:solidFill>
              </a:rPr>
              <a:t>action="http://www.domain.com/form.php" method="post"&gt;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action=" "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action</a:t>
            </a:r>
            <a:r>
              <a:rPr lang="en-US" sz="1800" dirty="0">
                <a:solidFill>
                  <a:schemeClr val="tx1"/>
                </a:solidFill>
              </a:rPr>
              <a:t> attribute gives the URL of the application that is to receive and process the forms data.  Therefore the action could be also written like this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action="http://www.domain.com/form.php"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action="mailto:forms@mydomain.com" (not recommended!!)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 Form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404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 Form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using email like this, the data will not be </a:t>
            </a:r>
            <a:r>
              <a:rPr lang="en-US" sz="1800" b="1" dirty="0">
                <a:solidFill>
                  <a:schemeClr val="tx1"/>
                </a:solidFill>
              </a:rPr>
              <a:t>parsed</a:t>
            </a:r>
            <a:r>
              <a:rPr lang="en-US" sz="1800" dirty="0">
                <a:solidFill>
                  <a:schemeClr val="tx1"/>
                </a:solidFill>
              </a:rPr>
              <a:t> (data will not be divided into fields) as there is no processing script so the message will become a data string and look something like this (depending on what your form includes) (as mentioned in the previous content page):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name=Audrey+Blumeneau&amp;use=email=blumeneau%40yahoo.com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couple of other things to remember </a:t>
            </a:r>
            <a:r>
              <a:rPr lang="en-US" sz="1800" b="1" dirty="0">
                <a:solidFill>
                  <a:schemeClr val="tx1"/>
                </a:solidFill>
              </a:rPr>
              <a:t>if using email</a:t>
            </a:r>
            <a:r>
              <a:rPr lang="en-US" sz="1800" dirty="0">
                <a:solidFill>
                  <a:schemeClr val="tx1"/>
                </a:solidFill>
              </a:rPr>
              <a:t> as your action value: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is not encrypted which means that the information is not protected;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user is not sent to a confirmation page and is left looking at the form page after they click on the submit button (although this can be dealt with using a JavaScript).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0902.1 Form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0902.1 Form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0902.1 Form Tag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14D9A3-12C8-46DE-83BB-ADC23A29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74" y="1909836"/>
            <a:ext cx="6253370" cy="34917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2E1F7A-C4C1-49CD-9843-35592410DFEC}"/>
              </a:ext>
            </a:extLst>
          </p:cNvPr>
          <p:cNvSpPr/>
          <p:nvPr/>
        </p:nvSpPr>
        <p:spPr>
          <a:xfrm>
            <a:off x="1619672" y="4149080"/>
            <a:ext cx="25202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50EC0-7A59-4289-9E99-5A3CBE8E149A}"/>
              </a:ext>
            </a:extLst>
          </p:cNvPr>
          <p:cNvSpPr/>
          <p:nvPr/>
        </p:nvSpPr>
        <p:spPr>
          <a:xfrm>
            <a:off x="2113164" y="2939153"/>
            <a:ext cx="3250924" cy="255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0902.1 Form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0902.1 Form Tag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E15A89-8F60-492C-9EFA-905033F7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88840"/>
            <a:ext cx="6196704" cy="3240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04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0902.1 Form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0902.1 Form Tag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3344A-2C77-410E-A12C-C98980F7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85" y="2060848"/>
            <a:ext cx="6640662" cy="33407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90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0902.2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0902.2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404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0902.2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method=" 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have choice of values for the method attribute: “</a:t>
            </a:r>
            <a:r>
              <a:rPr lang="en-US" sz="1800" b="1" dirty="0">
                <a:solidFill>
                  <a:schemeClr val="tx1"/>
                </a:solidFill>
              </a:rPr>
              <a:t>post</a:t>
            </a:r>
            <a:r>
              <a:rPr lang="en-US" sz="1800" dirty="0">
                <a:solidFill>
                  <a:schemeClr val="tx1"/>
                </a:solidFill>
              </a:rPr>
              <a:t>” or “</a:t>
            </a:r>
            <a:r>
              <a:rPr lang="en-US" sz="1800" b="1" dirty="0">
                <a:solidFill>
                  <a:schemeClr val="tx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”.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</a:t>
            </a:r>
            <a:r>
              <a:rPr lang="en-US" sz="1800" dirty="0">
                <a:solidFill>
                  <a:schemeClr val="tx1"/>
                </a:solidFill>
              </a:rPr>
              <a:t> - best method if </a:t>
            </a:r>
            <a:r>
              <a:rPr lang="en-US" sz="1800" b="1" dirty="0">
                <a:solidFill>
                  <a:schemeClr val="tx1"/>
                </a:solidFill>
              </a:rPr>
              <a:t>you are sending secure information (credit card, SS#).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 - used if the </a:t>
            </a:r>
            <a:r>
              <a:rPr lang="en-US" sz="1800" b="1" dirty="0">
                <a:solidFill>
                  <a:schemeClr val="tx1"/>
                </a:solidFill>
              </a:rPr>
              <a:t>user wants to bookmark a submission form (such as a list of search results)</a:t>
            </a:r>
            <a:r>
              <a:rPr lang="en-US" sz="1800" dirty="0">
                <a:solidFill>
                  <a:schemeClr val="tx1"/>
                </a:solidFill>
              </a:rPr>
              <a:t>. This method is not appropriate for forms asking for sensitive information like financial data.  Also there is a 256-character limit on what gets sent.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these reasons we will use </a:t>
            </a:r>
            <a:r>
              <a:rPr lang="en-US" sz="1800" b="1" dirty="0">
                <a:solidFill>
                  <a:schemeClr val="tx1"/>
                </a:solidFill>
              </a:rPr>
              <a:t>post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that the &lt;form&gt; &lt;/form&gt; elements are set up, we can now add in some form fields for our user to fill out!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374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0902 Form Tag</vt:lpstr>
      <vt:lpstr>0902 Form Tag</vt:lpstr>
      <vt:lpstr>0902 Form Tag</vt:lpstr>
      <vt:lpstr>0902.1 Form Tag Video</vt:lpstr>
      <vt:lpstr>0902.1 Form Tag Video</vt:lpstr>
      <vt:lpstr>0902.1 Form Tag Video</vt:lpstr>
      <vt:lpstr>0902.1 Form Tag Video</vt:lpstr>
      <vt:lpstr>0902.2 Method</vt:lpstr>
      <vt:lpstr>0902.2 Method</vt:lpstr>
      <vt:lpstr>0902.3 Method Video</vt:lpstr>
      <vt:lpstr>0902.3 Method Video</vt:lpstr>
      <vt:lpstr>0902.3 Method Video</vt:lpstr>
      <vt:lpstr>0902.3 Method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359</cp:revision>
  <dcterms:created xsi:type="dcterms:W3CDTF">2018-09-28T16:40:41Z</dcterms:created>
  <dcterms:modified xsi:type="dcterms:W3CDTF">2019-10-21T04:20:53Z</dcterms:modified>
</cp:coreProperties>
</file>