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72" r:id="rId3"/>
    <p:sldId id="273" r:id="rId4"/>
    <p:sldId id="269" r:id="rId5"/>
    <p:sldId id="271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59" r:id="rId1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73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2019/10/20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2019/10/20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2019/10/20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2019/10/20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2019/10/20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2019/10/20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2019/10/20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2019/10/20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2019/10/20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2019/10/20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2019/10/20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2019/10/20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2019/10/20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0904 Label and Input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2019/10/20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774BF0-197A-4F81-B53C-A020CE8BC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243" y="3678058"/>
            <a:ext cx="855578" cy="88922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0904.2 Password Box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185266" cy="304429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0904.2 Password Box: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Password Boxes: type="password“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Password boxes are simple text boxes that when you type in them they come with bullets or asterisks.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only protection this box gives you is that someone looking over your shoulder can’t read your password…you would need use a CGI script and place the password on a secure server to really behave as a password.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&lt;label for="password"&gt;</a:t>
            </a:r>
            <a:r>
              <a:rPr lang="en-US" sz="1800" dirty="0">
                <a:solidFill>
                  <a:schemeClr val="tx1"/>
                </a:solidFill>
              </a:rPr>
              <a:t>Customer ID</a:t>
            </a:r>
            <a:r>
              <a:rPr lang="en-US" sz="1800" b="1" dirty="0">
                <a:solidFill>
                  <a:schemeClr val="tx1"/>
                </a:solidFill>
              </a:rPr>
              <a:t>&lt;/label&gt;</a:t>
            </a:r>
            <a:endParaRPr lang="en-US" sz="1800" dirty="0">
              <a:solidFill>
                <a:schemeClr val="tx1"/>
              </a:solidFill>
            </a:endParaRP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&lt;input type="password" name="password" id="password"&gt;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514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0904.2 Password Box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0904.2 Password Box: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F0A78B-C1DD-460B-B5EA-8A402132C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0562" y="1749413"/>
            <a:ext cx="4448175" cy="40100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184846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0904.3 Password Box Video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2019/10/20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774BF0-197A-4F81-B53C-A020CE8BC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243" y="3678058"/>
            <a:ext cx="855578" cy="88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08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0904.3 Password Box Video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0904.3 Password Box Video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A761E9E-8859-40B4-A1B5-E2A5B8F3CE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907604"/>
            <a:ext cx="5703641" cy="362959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0602112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0904.3 Password Box Video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0904.3 Password Box Video: Prevent someone look over your shoulder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3BBE6C-DBEC-47A0-975A-018E03BD73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250" y="1930644"/>
            <a:ext cx="4133850" cy="230505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2160106-00E5-42EF-AE82-3B7B3F0DB3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3928" y="3822694"/>
            <a:ext cx="4629505" cy="227060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9133313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2019/10/20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0904 Label and Input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185266" cy="233791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0904 Label and Input Type: Text , Password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Elements of a Form: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Text Boxes:  type="text“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 text box can contain one line or more of free form text such as names, addresses etc.  It looks like this: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&lt;label for="</a:t>
            </a:r>
            <a:r>
              <a:rPr lang="en-US" sz="1800" b="1" dirty="0" err="1">
                <a:solidFill>
                  <a:schemeClr val="tx1"/>
                </a:solidFill>
              </a:rPr>
              <a:t>firstName</a:t>
            </a:r>
            <a:r>
              <a:rPr lang="en-US" sz="1800" b="1" dirty="0">
                <a:solidFill>
                  <a:schemeClr val="tx1"/>
                </a:solidFill>
              </a:rPr>
              <a:t>"&gt;</a:t>
            </a:r>
            <a:r>
              <a:rPr lang="en-US" sz="1800" dirty="0">
                <a:solidFill>
                  <a:schemeClr val="tx1"/>
                </a:solidFill>
              </a:rPr>
              <a:t>First Name</a:t>
            </a:r>
            <a:r>
              <a:rPr lang="en-US" sz="1800" b="1" dirty="0">
                <a:solidFill>
                  <a:schemeClr val="tx1"/>
                </a:solidFill>
              </a:rPr>
              <a:t>&lt;/label&gt;</a:t>
            </a:r>
            <a:endParaRPr lang="en-US" sz="1800" dirty="0">
              <a:solidFill>
                <a:schemeClr val="tx1"/>
              </a:solidFill>
            </a:endParaRP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&lt;input type="text" name="</a:t>
            </a:r>
            <a:r>
              <a:rPr lang="en-US" sz="1800" b="1" dirty="0" err="1">
                <a:solidFill>
                  <a:schemeClr val="tx1"/>
                </a:solidFill>
              </a:rPr>
              <a:t>firstName</a:t>
            </a:r>
            <a:r>
              <a:rPr lang="en-US" sz="1800" b="1" dirty="0">
                <a:solidFill>
                  <a:schemeClr val="tx1"/>
                </a:solidFill>
              </a:rPr>
              <a:t>" id="</a:t>
            </a:r>
            <a:r>
              <a:rPr lang="en-US" sz="1800" b="1" dirty="0" err="1">
                <a:solidFill>
                  <a:schemeClr val="tx1"/>
                </a:solidFill>
              </a:rPr>
              <a:t>firstName</a:t>
            </a:r>
            <a:r>
              <a:rPr lang="en-US" sz="1800" b="1" dirty="0">
                <a:solidFill>
                  <a:schemeClr val="tx1"/>
                </a:solidFill>
              </a:rPr>
              <a:t>"&gt;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684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0904 Label and Input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185266" cy="477249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0904 Label and Input Type: Text , Password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What's going on?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Notice that the “</a:t>
            </a:r>
            <a:r>
              <a:rPr lang="en-US" sz="1800" b="1" dirty="0">
                <a:solidFill>
                  <a:schemeClr val="tx1"/>
                </a:solidFill>
              </a:rPr>
              <a:t>input</a:t>
            </a:r>
            <a:r>
              <a:rPr lang="en-US" sz="1800" dirty="0">
                <a:solidFill>
                  <a:schemeClr val="tx1"/>
                </a:solidFill>
              </a:rPr>
              <a:t>” element does </a:t>
            </a:r>
            <a:r>
              <a:rPr lang="en-US" sz="1800" b="1" i="1" dirty="0">
                <a:solidFill>
                  <a:schemeClr val="tx1"/>
                </a:solidFill>
              </a:rPr>
              <a:t>not</a:t>
            </a:r>
            <a:r>
              <a:rPr lang="en-US" sz="1800" dirty="0">
                <a:solidFill>
                  <a:schemeClr val="tx1"/>
                </a:solidFill>
              </a:rPr>
              <a:t> have a closing tag.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 </a:t>
            </a:r>
            <a:r>
              <a:rPr lang="en-US" sz="1800" b="1" dirty="0">
                <a:solidFill>
                  <a:schemeClr val="tx1"/>
                </a:solidFill>
              </a:rPr>
              <a:t>id</a:t>
            </a:r>
            <a:r>
              <a:rPr lang="en-US" sz="1800" dirty="0">
                <a:solidFill>
                  <a:schemeClr val="tx1"/>
                </a:solidFill>
              </a:rPr>
              <a:t> attribute connects the input field to the labels “</a:t>
            </a:r>
            <a:r>
              <a:rPr lang="en-US" sz="1800" b="1" dirty="0">
                <a:solidFill>
                  <a:schemeClr val="tx1"/>
                </a:solidFill>
              </a:rPr>
              <a:t>for</a:t>
            </a:r>
            <a:r>
              <a:rPr lang="en-US" sz="1800" dirty="0">
                <a:solidFill>
                  <a:schemeClr val="tx1"/>
                </a:solidFill>
              </a:rPr>
              <a:t>” attribute. The values for these two are case-sensitive and no spaces are allowed!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 </a:t>
            </a:r>
            <a:r>
              <a:rPr lang="en-US" sz="1800" b="1" dirty="0">
                <a:solidFill>
                  <a:schemeClr val="tx1"/>
                </a:solidFill>
              </a:rPr>
              <a:t>name</a:t>
            </a:r>
            <a:r>
              <a:rPr lang="en-US" sz="1800" dirty="0">
                <a:solidFill>
                  <a:schemeClr val="tx1"/>
                </a:solidFill>
              </a:rPr>
              <a:t> attribute's value will be used by the form processing script to enter into a database or to return to you which form field was answered. 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To control the number of characters entered (e.g. zip code or credit card number) you can add the attributes “</a:t>
            </a:r>
            <a:r>
              <a:rPr lang="en-US" sz="1800" b="1" dirty="0">
                <a:solidFill>
                  <a:schemeClr val="tx1"/>
                </a:solidFill>
              </a:rPr>
              <a:t>size</a:t>
            </a:r>
            <a:r>
              <a:rPr lang="en-US" sz="1800" dirty="0">
                <a:solidFill>
                  <a:schemeClr val="tx1"/>
                </a:solidFill>
              </a:rPr>
              <a:t>” and “</a:t>
            </a:r>
            <a:r>
              <a:rPr lang="en-US" sz="1800" b="1" dirty="0" err="1">
                <a:solidFill>
                  <a:schemeClr val="tx1"/>
                </a:solidFill>
              </a:rPr>
              <a:t>maxlength</a:t>
            </a:r>
            <a:r>
              <a:rPr lang="en-US" sz="1800" dirty="0">
                <a:solidFill>
                  <a:schemeClr val="tx1"/>
                </a:solidFill>
              </a:rPr>
              <a:t>”. </a:t>
            </a:r>
            <a:r>
              <a:rPr lang="en-US" sz="1800" b="1" dirty="0">
                <a:solidFill>
                  <a:schemeClr val="tx1"/>
                </a:solidFill>
              </a:rPr>
              <a:t> </a:t>
            </a:r>
            <a:endParaRPr lang="en-US" sz="1800" dirty="0">
              <a:solidFill>
                <a:schemeClr val="tx1"/>
              </a:solidFill>
            </a:endParaRP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size</a:t>
            </a:r>
            <a:r>
              <a:rPr lang="en-US" sz="1800" dirty="0">
                <a:solidFill>
                  <a:schemeClr val="tx1"/>
                </a:solidFill>
              </a:rPr>
              <a:t> will define the width of the text field measured in characters. 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You can put a </a:t>
            </a:r>
            <a:r>
              <a:rPr lang="en-US" sz="1800" b="1" dirty="0" err="1">
                <a:solidFill>
                  <a:schemeClr val="tx1"/>
                </a:solidFill>
              </a:rPr>
              <a:t>maxlength</a:t>
            </a:r>
            <a:r>
              <a:rPr lang="en-US" sz="1800" b="1" dirty="0">
                <a:solidFill>
                  <a:schemeClr val="tx1"/>
                </a:solidFill>
              </a:rPr>
              <a:t>="n"</a:t>
            </a:r>
            <a:r>
              <a:rPr lang="en-US" sz="1800" dirty="0">
                <a:solidFill>
                  <a:schemeClr val="tx1"/>
                </a:solidFill>
              </a:rPr>
              <a:t> where “n” is the maximum number of characters that can be entered in the box.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For example: 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&lt;label for="zip"&gt;</a:t>
            </a:r>
            <a:r>
              <a:rPr lang="en-US" sz="1800" dirty="0">
                <a:solidFill>
                  <a:schemeClr val="tx1"/>
                </a:solidFill>
              </a:rPr>
              <a:t>Zip Code: </a:t>
            </a:r>
            <a:r>
              <a:rPr lang="en-US" sz="1800" b="1" dirty="0">
                <a:solidFill>
                  <a:schemeClr val="tx1"/>
                </a:solidFill>
              </a:rPr>
              <a:t>&lt;/label&gt;</a:t>
            </a:r>
            <a:endParaRPr lang="en-US" sz="1800" dirty="0">
              <a:solidFill>
                <a:schemeClr val="tx1"/>
              </a:solidFill>
            </a:endParaRP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&lt;input type="text" name="zip" id="zip" size="5" </a:t>
            </a:r>
            <a:r>
              <a:rPr lang="en-US" sz="1800" b="1" dirty="0" err="1">
                <a:solidFill>
                  <a:schemeClr val="tx1"/>
                </a:solidFill>
              </a:rPr>
              <a:t>maxlength</a:t>
            </a:r>
            <a:r>
              <a:rPr lang="en-US" sz="1800" b="1" dirty="0">
                <a:solidFill>
                  <a:schemeClr val="tx1"/>
                </a:solidFill>
              </a:rPr>
              <a:t>="5"&gt;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74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0904.1 Label and Input Video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2019/10/20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774BF0-197A-4F81-B53C-A020CE8BC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243" y="3678058"/>
            <a:ext cx="855578" cy="88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203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0904.1 Label and Input Video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0904.1 Label </a:t>
            </a:r>
            <a:r>
              <a:rPr lang="en-US" altLang="en-US" sz="1800" b="1">
                <a:solidFill>
                  <a:schemeClr val="tx1"/>
                </a:solidFill>
              </a:rPr>
              <a:t>and Input Video</a:t>
            </a:r>
            <a:endParaRPr lang="en-US" alt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CF1692-6E08-4A00-AB39-0B9442E66A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2083628"/>
            <a:ext cx="5149363" cy="371662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51988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0904.1 Label and Input Video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0904.1 Label </a:t>
            </a:r>
            <a:r>
              <a:rPr lang="en-US" altLang="en-US" sz="1800" b="1">
                <a:solidFill>
                  <a:schemeClr val="tx1"/>
                </a:solidFill>
              </a:rPr>
              <a:t>and Input Video</a:t>
            </a:r>
            <a:endParaRPr lang="en-US" alt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942E5AD-EA08-4E81-ACBD-A04F71877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799" y="1964818"/>
            <a:ext cx="4843609" cy="2576843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4331910-089D-4E26-909A-B1A68095C1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0785" y="4097326"/>
            <a:ext cx="4870416" cy="257684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978136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0904.1 Label and Input Video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0904.1 Label </a:t>
            </a:r>
            <a:r>
              <a:rPr lang="en-US" altLang="en-US" sz="1800" b="1">
                <a:solidFill>
                  <a:schemeClr val="tx1"/>
                </a:solidFill>
              </a:rPr>
              <a:t>and Input Video</a:t>
            </a:r>
            <a:endParaRPr lang="en-US" alt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2396D81-83B1-4B16-B04C-A5252126C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957" y="1874562"/>
            <a:ext cx="4295775" cy="246697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10F9105-A1D7-4090-B279-D44FA7BDD3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1920" y="3886041"/>
            <a:ext cx="4391025" cy="25050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470315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0904.1 Label and Input Video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185266" cy="57149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0904.1 Label and Input Video: In Real world, we do not use &lt;</a:t>
            </a:r>
            <a:r>
              <a:rPr lang="en-US" altLang="en-US" sz="1800" b="1" dirty="0" err="1">
                <a:solidFill>
                  <a:schemeClr val="tx1"/>
                </a:solidFill>
              </a:rPr>
              <a:t>br</a:t>
            </a:r>
            <a:r>
              <a:rPr lang="en-US" altLang="en-US" sz="1800" b="1" dirty="0">
                <a:solidFill>
                  <a:schemeClr val="tx1"/>
                </a:solidFill>
              </a:rPr>
              <a:t>&gt;&lt;</a:t>
            </a:r>
            <a:r>
              <a:rPr lang="en-US" altLang="en-US" sz="1800" b="1" dirty="0" err="1">
                <a:solidFill>
                  <a:schemeClr val="tx1"/>
                </a:solidFill>
              </a:rPr>
              <a:t>br</a:t>
            </a:r>
            <a:r>
              <a:rPr lang="en-US" altLang="en-US" sz="1800" b="1" dirty="0">
                <a:solidFill>
                  <a:schemeClr val="tx1"/>
                </a:solidFill>
              </a:rPr>
              <a:t>&gt;, we use CSS to separate the field.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BB0EFA-9D76-4E50-AC55-D820EBF0E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039" y="2031365"/>
            <a:ext cx="4343400" cy="245745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3034FA7-6F87-4202-93AA-44F7F88CFA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1439" y="2820457"/>
            <a:ext cx="3453922" cy="244156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6C65451-4BD1-4A82-A3A1-2B67D7ED5973}"/>
              </a:ext>
            </a:extLst>
          </p:cNvPr>
          <p:cNvSpPr/>
          <p:nvPr/>
        </p:nvSpPr>
        <p:spPr>
          <a:xfrm>
            <a:off x="1259632" y="3260090"/>
            <a:ext cx="1008112" cy="39862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93298BF-A533-4CC9-813B-0D677613DF45}"/>
              </a:ext>
            </a:extLst>
          </p:cNvPr>
          <p:cNvSpPr/>
          <p:nvPr/>
        </p:nvSpPr>
        <p:spPr>
          <a:xfrm>
            <a:off x="5156070" y="4365104"/>
            <a:ext cx="1720186" cy="57606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117E9C1-6664-41BE-ABA5-CF91C13CD170}"/>
              </a:ext>
            </a:extLst>
          </p:cNvPr>
          <p:cNvCxnSpPr>
            <a:stCxn id="12" idx="3"/>
            <a:endCxn id="15" idx="1"/>
          </p:cNvCxnSpPr>
          <p:nvPr/>
        </p:nvCxnSpPr>
        <p:spPr>
          <a:xfrm>
            <a:off x="2267744" y="3459405"/>
            <a:ext cx="2888326" cy="119373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5428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0904.2 Password Box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2019/10/20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774BF0-197A-4F81-B53C-A020CE8BC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243" y="3678058"/>
            <a:ext cx="855578" cy="88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99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</TotalTime>
  <Words>520</Words>
  <Application>Microsoft Office PowerPoint</Application>
  <PresentationFormat>On-screen Show (4:3)</PresentationFormat>
  <Paragraphs>86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Wingdings</vt:lpstr>
      <vt:lpstr>Office 佈景主題</vt:lpstr>
      <vt:lpstr>0904 Label and Input</vt:lpstr>
      <vt:lpstr>0904 Label and Input</vt:lpstr>
      <vt:lpstr>0904 Label and Input</vt:lpstr>
      <vt:lpstr>0904.1 Label and Input Video</vt:lpstr>
      <vt:lpstr>0904.1 Label and Input Video</vt:lpstr>
      <vt:lpstr>0904.1 Label and Input Video</vt:lpstr>
      <vt:lpstr>0904.1 Label and Input Video</vt:lpstr>
      <vt:lpstr>0904.1 Label and Input Video</vt:lpstr>
      <vt:lpstr>0904.2 Password Box</vt:lpstr>
      <vt:lpstr>0904.2 Password Box</vt:lpstr>
      <vt:lpstr>0904.2 Password Box</vt:lpstr>
      <vt:lpstr>0904.3 Password Box Video</vt:lpstr>
      <vt:lpstr>0904.3 Password Box Video</vt:lpstr>
      <vt:lpstr>0904.3 Password Box Video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405</cp:revision>
  <dcterms:created xsi:type="dcterms:W3CDTF">2018-09-28T16:40:41Z</dcterms:created>
  <dcterms:modified xsi:type="dcterms:W3CDTF">2019-10-21T05:28:22Z</dcterms:modified>
</cp:coreProperties>
</file>