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9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4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0905 </a:t>
            </a:r>
            <a:r>
              <a:rPr lang="en-US" altLang="zh-TW" sz="4800" b="1">
                <a:solidFill>
                  <a:srgbClr val="FFFF00"/>
                </a:solidFill>
              </a:rPr>
              <a:t>Select Option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0905.3 Group Options Categories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0905.3 Group Options Categories Video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1AD04-A7E1-4611-A192-909AD46EF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1" y="1888200"/>
            <a:ext cx="3771900" cy="2343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78F41D-0D12-4250-9A23-D4112D75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1847381"/>
            <a:ext cx="223837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986541-5523-40FD-8FC8-08F879F72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874934"/>
            <a:ext cx="2458616" cy="19816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66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0905.4 &lt;select&gt; List Tag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0905.4 &lt;select&gt; List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9165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0905.4 &lt;select&gt; List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create a list you simply add a couple of attributes to your “menu” and now you have a scrollable list.  Both the “</a:t>
            </a:r>
            <a:r>
              <a:rPr lang="en-US" sz="1600" b="1" dirty="0">
                <a:solidFill>
                  <a:schemeClr val="tx1"/>
                </a:solidFill>
              </a:rPr>
              <a:t>select”</a:t>
            </a:r>
            <a:r>
              <a:rPr lang="en-US" sz="1600" dirty="0">
                <a:solidFill>
                  <a:schemeClr val="tx1"/>
                </a:solidFill>
              </a:rPr>
              <a:t> tag and the “</a:t>
            </a:r>
            <a:r>
              <a:rPr lang="en-US" sz="1600" b="1" dirty="0">
                <a:solidFill>
                  <a:schemeClr val="tx1"/>
                </a:solidFill>
              </a:rPr>
              <a:t>option”</a:t>
            </a:r>
            <a:r>
              <a:rPr lang="en-US" sz="1600" dirty="0">
                <a:solidFill>
                  <a:schemeClr val="tx1"/>
                </a:solidFill>
              </a:rPr>
              <a:t> tags have closing tags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&lt;p&gt;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&lt;label for="</a:t>
            </a:r>
            <a:r>
              <a:rPr lang="en-US" sz="1600" b="1" dirty="0" err="1">
                <a:solidFill>
                  <a:schemeClr val="tx1"/>
                </a:solidFill>
              </a:rPr>
              <a:t>choiceState</a:t>
            </a:r>
            <a:r>
              <a:rPr lang="en-US" sz="1600" b="1" dirty="0">
                <a:solidFill>
                  <a:schemeClr val="tx1"/>
                </a:solidFill>
              </a:rPr>
              <a:t>"&gt;</a:t>
            </a:r>
            <a:r>
              <a:rPr lang="en-US" sz="1600" dirty="0">
                <a:solidFill>
                  <a:schemeClr val="tx1"/>
                </a:solidFill>
              </a:rPr>
              <a:t>Which state do want to visit?</a:t>
            </a:r>
            <a:r>
              <a:rPr lang="en-US" sz="1600" b="1" dirty="0">
                <a:solidFill>
                  <a:schemeClr val="tx1"/>
                </a:solidFill>
              </a:rPr>
              <a:t>&lt;/label&gt;</a:t>
            </a:r>
            <a:endParaRPr lang="en-US" sz="16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&lt;select name="</a:t>
            </a:r>
            <a:r>
              <a:rPr lang="en-US" sz="1600" b="1" dirty="0" err="1">
                <a:solidFill>
                  <a:schemeClr val="tx1"/>
                </a:solidFill>
              </a:rPr>
              <a:t>choiceState</a:t>
            </a:r>
            <a:r>
              <a:rPr lang="en-US" sz="1600" b="1" dirty="0">
                <a:solidFill>
                  <a:schemeClr val="tx1"/>
                </a:solidFill>
              </a:rPr>
              <a:t>" size="3" multiple id="</a:t>
            </a:r>
            <a:r>
              <a:rPr lang="en-US" sz="1600" b="1" dirty="0" err="1">
                <a:solidFill>
                  <a:schemeClr val="tx1"/>
                </a:solidFill>
              </a:rPr>
              <a:t>choiceState</a:t>
            </a:r>
            <a:r>
              <a:rPr lang="en-US" sz="1600" b="1" dirty="0">
                <a:solidFill>
                  <a:schemeClr val="tx1"/>
                </a:solidFill>
              </a:rPr>
              <a:t>"&gt;</a:t>
            </a:r>
            <a:endParaRPr lang="en-US" sz="16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&lt;option value="CA"&gt;</a:t>
            </a:r>
            <a:r>
              <a:rPr lang="en-US" sz="1600" dirty="0">
                <a:solidFill>
                  <a:schemeClr val="tx1"/>
                </a:solidFill>
              </a:rPr>
              <a:t>California</a:t>
            </a:r>
            <a:r>
              <a:rPr lang="en-US" sz="1600" b="1" dirty="0">
                <a:solidFill>
                  <a:schemeClr val="tx1"/>
                </a:solidFill>
              </a:rPr>
              <a:t>&lt;/option&gt;</a:t>
            </a:r>
            <a:endParaRPr lang="en-US" sz="16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&lt;option value="NV"&gt;</a:t>
            </a:r>
            <a:r>
              <a:rPr lang="en-US" sz="1600" dirty="0">
                <a:solidFill>
                  <a:schemeClr val="tx1"/>
                </a:solidFill>
              </a:rPr>
              <a:t>Nevada</a:t>
            </a:r>
            <a:r>
              <a:rPr lang="en-US" sz="1600" b="1" dirty="0">
                <a:solidFill>
                  <a:schemeClr val="tx1"/>
                </a:solidFill>
              </a:rPr>
              <a:t>&lt;/option&gt;</a:t>
            </a:r>
            <a:endParaRPr lang="en-US" sz="16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&lt;option value="OR"&gt;</a:t>
            </a:r>
            <a:r>
              <a:rPr lang="en-US" sz="1600" dirty="0">
                <a:solidFill>
                  <a:schemeClr val="tx1"/>
                </a:solidFill>
              </a:rPr>
              <a:t>Oregon</a:t>
            </a:r>
            <a:r>
              <a:rPr lang="en-US" sz="1600" b="1" dirty="0">
                <a:solidFill>
                  <a:schemeClr val="tx1"/>
                </a:solidFill>
              </a:rPr>
              <a:t>&lt;/option&gt;</a:t>
            </a:r>
            <a:endParaRPr lang="en-US" sz="16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&lt;option value="WA"&gt;</a:t>
            </a:r>
            <a:r>
              <a:rPr lang="en-US" sz="1600" dirty="0">
                <a:solidFill>
                  <a:schemeClr val="tx1"/>
                </a:solidFill>
              </a:rPr>
              <a:t>Washington</a:t>
            </a:r>
            <a:r>
              <a:rPr lang="en-US" sz="1600" b="1" dirty="0">
                <a:solidFill>
                  <a:schemeClr val="tx1"/>
                </a:solidFill>
              </a:rPr>
              <a:t>&lt;/option&gt;</a:t>
            </a:r>
            <a:endParaRPr lang="en-US" sz="16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&lt;option value="AZ"&gt;</a:t>
            </a:r>
            <a:r>
              <a:rPr lang="en-US" sz="1600" dirty="0">
                <a:solidFill>
                  <a:schemeClr val="tx1"/>
                </a:solidFill>
              </a:rPr>
              <a:t>Arizona</a:t>
            </a:r>
            <a:r>
              <a:rPr lang="en-US" sz="1600" b="1" dirty="0">
                <a:solidFill>
                  <a:schemeClr val="tx1"/>
                </a:solidFill>
              </a:rPr>
              <a:t>&lt;/option&gt;</a:t>
            </a:r>
            <a:endParaRPr lang="en-US" sz="16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&lt;/select&gt;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&lt;/p&gt;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size</a:t>
            </a:r>
            <a:r>
              <a:rPr lang="en-US" sz="1600" dirty="0">
                <a:solidFill>
                  <a:schemeClr val="tx1"/>
                </a:solidFill>
              </a:rPr>
              <a:t> - identifies the height in lines of the menu (you can leave this out if you don’t want 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multiple</a:t>
            </a:r>
            <a:r>
              <a:rPr lang="en-US" sz="1600" dirty="0">
                <a:solidFill>
                  <a:schemeClr val="tx1"/>
                </a:solidFill>
              </a:rPr>
              <a:t> - allows your visitor to select more than one menu option. This attribute can be written (and must be written when using XHTML 1.0) as multiple="multiple" but it's so much easier to simply write multiple as it works and validates!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478EC-8C38-47E1-9EE6-4235B9B6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284984"/>
            <a:ext cx="2490877" cy="15384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47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0905.5 &lt;select&gt; List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6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0905.5 &lt;select&gt;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0905.5 &lt;select&gt;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8E4EA1-5E76-40A9-9CB0-DFD83F08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2019384"/>
            <a:ext cx="3752850" cy="2152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8431D-5953-4BD5-85B1-5384D19F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2019384"/>
            <a:ext cx="2781300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C30DA6-A432-4342-8EC8-A91D8E5D3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" y="4508165"/>
            <a:ext cx="3181350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5C2AA3-3304-442A-8B0B-C0292BCDA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575" y="4508165"/>
            <a:ext cx="301942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50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0905.5 &lt;select&gt;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0905.5 &lt;select&gt;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C0E01-3F88-4B75-B9F8-EA1E8653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42386"/>
            <a:ext cx="3876675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19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0905 Select Option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764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0905 Select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Creating Menus: &lt;select&gt; and &lt;option&gt;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Menus are great for offering a list of choices from a given set of options. Both the “</a:t>
            </a:r>
            <a:r>
              <a:rPr lang="en-US" sz="1800" b="1" dirty="0">
                <a:solidFill>
                  <a:schemeClr val="tx1"/>
                </a:solidFill>
              </a:rPr>
              <a:t>select”</a:t>
            </a:r>
            <a:r>
              <a:rPr lang="en-US" sz="1800" dirty="0">
                <a:solidFill>
                  <a:schemeClr val="tx1"/>
                </a:solidFill>
              </a:rPr>
              <a:t> tag and the “</a:t>
            </a:r>
            <a:r>
              <a:rPr lang="en-US" sz="1800" b="1" dirty="0">
                <a:solidFill>
                  <a:schemeClr val="tx1"/>
                </a:solidFill>
              </a:rPr>
              <a:t>option”</a:t>
            </a:r>
            <a:r>
              <a:rPr lang="en-US" sz="1800" dirty="0">
                <a:solidFill>
                  <a:schemeClr val="tx1"/>
                </a:solidFill>
              </a:rPr>
              <a:t> tags have closing tags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 for="state"&gt;</a:t>
            </a:r>
            <a:r>
              <a:rPr lang="en-US" sz="1800" dirty="0">
                <a:solidFill>
                  <a:schemeClr val="tx1"/>
                </a:solidFill>
              </a:rPr>
              <a:t>State</a:t>
            </a:r>
            <a:r>
              <a:rPr lang="en-US" sz="1800" b="1" dirty="0">
                <a:solidFill>
                  <a:schemeClr val="tx1"/>
                </a:solidFill>
              </a:rPr>
              <a:t>&lt;/label&gt;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&lt;select name="state" id="state"&gt;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&lt;option value="CA"&gt;</a:t>
            </a:r>
            <a:r>
              <a:rPr lang="en-US" sz="1800" dirty="0">
                <a:solidFill>
                  <a:schemeClr val="tx1"/>
                </a:solidFill>
              </a:rPr>
              <a:t>California</a:t>
            </a:r>
            <a:r>
              <a:rPr lang="en-US" sz="1800" b="1" dirty="0">
                <a:solidFill>
                  <a:schemeClr val="tx1"/>
                </a:solidFill>
              </a:rPr>
              <a:t>&lt;/option&gt;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&lt;option value="OR"&gt;</a:t>
            </a:r>
            <a:r>
              <a:rPr lang="en-US" sz="1800" dirty="0">
                <a:solidFill>
                  <a:schemeClr val="tx1"/>
                </a:solidFill>
              </a:rPr>
              <a:t>Oregon</a:t>
            </a:r>
            <a:r>
              <a:rPr lang="en-US" sz="1800" b="1" dirty="0">
                <a:solidFill>
                  <a:schemeClr val="tx1"/>
                </a:solidFill>
              </a:rPr>
              <a:t>&lt;/option&gt;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&lt;option value="WA"&gt;</a:t>
            </a:r>
            <a:r>
              <a:rPr lang="en-US" sz="1800" dirty="0">
                <a:solidFill>
                  <a:schemeClr val="tx1"/>
                </a:solidFill>
              </a:rPr>
              <a:t>Washington</a:t>
            </a:r>
            <a:r>
              <a:rPr lang="en-US" sz="1800" b="1" dirty="0">
                <a:solidFill>
                  <a:schemeClr val="tx1"/>
                </a:solidFill>
              </a:rPr>
              <a:t>&lt;/option&gt;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&lt;/select&gt;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82316-72A7-47D2-857A-E6BB21C34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47" y="4005064"/>
            <a:ext cx="2417219" cy="16661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0905.1 Select Option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0905.1 Select Option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0905.1 Select Option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886F7-1C95-42F0-AE21-F819E8C1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31455"/>
            <a:ext cx="4694569" cy="31006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B86581-80E7-4B05-B718-DBE75013F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5" y="4036749"/>
            <a:ext cx="4017682" cy="23196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0905.1 Select Option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0905.1 Select Option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87289-3F62-44CC-99F6-B60C5BAB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2043024"/>
            <a:ext cx="3952875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323C18-4FB0-4897-8A36-9308F0BC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037" y="4168770"/>
            <a:ext cx="4127801" cy="21875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679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0905.2 Group Option Categories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8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0905.2 Group Options Categories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5035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0905.2 Group Options Categories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Group options into categories: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the opt group element to group together different options (be sure to close this element after the last option of that group):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&lt;label for="state"&gt;State&lt;/label&gt;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&lt;select name="state" id="state"&gt;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1600" b="1" dirty="0" err="1">
                <a:solidFill>
                  <a:schemeClr val="tx1"/>
                </a:solidFill>
              </a:rPr>
              <a:t>optgroup</a:t>
            </a:r>
            <a:r>
              <a:rPr lang="en-US" sz="1600" b="1" dirty="0">
                <a:solidFill>
                  <a:schemeClr val="tx1"/>
                </a:solidFill>
              </a:rPr>
              <a:t> label="Western States"&gt;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&lt;option value="CA"&gt;California&lt;/option&gt;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&lt;option value="OR"&gt;Oregon&lt;/option&gt;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&lt;option value="WA"&gt;Washington&lt;/option&gt;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&lt;/</a:t>
            </a:r>
            <a:r>
              <a:rPr lang="en-US" sz="1600" b="1" dirty="0" err="1">
                <a:solidFill>
                  <a:schemeClr val="tx1"/>
                </a:solidFill>
              </a:rPr>
              <a:t>optgroup</a:t>
            </a:r>
            <a:r>
              <a:rPr lang="en-US" sz="1600" b="1" dirty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1600" b="1" dirty="0" err="1">
                <a:solidFill>
                  <a:schemeClr val="tx1"/>
                </a:solidFill>
              </a:rPr>
              <a:t>optgroup</a:t>
            </a:r>
            <a:r>
              <a:rPr lang="en-US" sz="1600" b="1" dirty="0">
                <a:solidFill>
                  <a:schemeClr val="tx1"/>
                </a:solidFill>
              </a:rPr>
              <a:t> label="North Eastern States"&gt;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&lt;option value="VT"&gt;Vermont&lt;/option&gt;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&lt;option value="MN"&gt;Maine&lt;/option&gt;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&lt;option value="NH"&gt;New Hampshire&lt;/option&gt;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&lt;/</a:t>
            </a:r>
            <a:r>
              <a:rPr lang="en-US" sz="1600" b="1" dirty="0" err="1">
                <a:solidFill>
                  <a:schemeClr val="tx1"/>
                </a:solidFill>
              </a:rPr>
              <a:t>optgroup</a:t>
            </a:r>
            <a:r>
              <a:rPr lang="en-US" sz="1600" b="1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&lt;/select&gt;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773420-BE6C-4637-A8C1-19644E44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52" y="2767978"/>
            <a:ext cx="2774322" cy="19745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054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0905.3 Group Option Categories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8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0905.3 Group Options Categories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0905.3 Group Options Categories Video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A974E-C06E-43CF-A4E8-3914FBEB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977255"/>
            <a:ext cx="3782434" cy="22294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45645-E4F7-41BE-9558-C1F31F387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658719"/>
            <a:ext cx="395287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521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550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0905 Select Option</vt:lpstr>
      <vt:lpstr>0905 Select Option</vt:lpstr>
      <vt:lpstr>0905.1 Select Option Video</vt:lpstr>
      <vt:lpstr>0905.1 Select Option Video</vt:lpstr>
      <vt:lpstr>0905.1 Select Option Video</vt:lpstr>
      <vt:lpstr>0905.2 Group Option Categories</vt:lpstr>
      <vt:lpstr>0905.2 Group Options Categories</vt:lpstr>
      <vt:lpstr>0905.3 Group Option Categories Video</vt:lpstr>
      <vt:lpstr>0905.3 Group Options Categories Video</vt:lpstr>
      <vt:lpstr>0905.3 Group Options Categories Video</vt:lpstr>
      <vt:lpstr>0905.4 &lt;select&gt; List Tag</vt:lpstr>
      <vt:lpstr>0905.4 &lt;select&gt; List Tag</vt:lpstr>
      <vt:lpstr>0905.5 &lt;select&gt; List Video</vt:lpstr>
      <vt:lpstr>0905.5 &lt;select&gt; List Video</vt:lpstr>
      <vt:lpstr>0905.5 &lt;select&gt; List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435</cp:revision>
  <dcterms:created xsi:type="dcterms:W3CDTF">2018-09-28T16:40:41Z</dcterms:created>
  <dcterms:modified xsi:type="dcterms:W3CDTF">2019-10-22T04:08:49Z</dcterms:modified>
</cp:coreProperties>
</file>