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69" r:id="rId7"/>
    <p:sldId id="271" r:id="rId8"/>
    <p:sldId id="27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0906 Radio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 Radio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 Radio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Radio Buttons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never push two buttons at once.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when using </a:t>
            </a:r>
            <a:r>
              <a:rPr lang="en-US" sz="1800" b="1" dirty="0">
                <a:solidFill>
                  <a:schemeClr val="tx1"/>
                </a:solidFill>
              </a:rPr>
              <a:t>Radio Buttons</a:t>
            </a:r>
            <a:r>
              <a:rPr lang="en-US" sz="1800" dirty="0">
                <a:solidFill>
                  <a:schemeClr val="tx1"/>
                </a:solidFill>
              </a:rPr>
              <a:t> the idea is that you can have only one answer.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either a true or false, yes or no, male or female, or something that has to do with age groups – you can only select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Notice that the </a:t>
            </a:r>
            <a:r>
              <a:rPr lang="en-US" sz="1800" b="1" dirty="0">
                <a:solidFill>
                  <a:schemeClr val="tx1"/>
                </a:solidFill>
              </a:rPr>
              <a:t>&lt;label&gt;</a:t>
            </a:r>
            <a:r>
              <a:rPr lang="en-US" sz="1800" dirty="0">
                <a:solidFill>
                  <a:schemeClr val="tx1"/>
                </a:solidFill>
              </a:rPr>
              <a:t> tag is wrapped around the </a:t>
            </a:r>
            <a:r>
              <a:rPr lang="en-US" sz="1800" b="1" dirty="0">
                <a:solidFill>
                  <a:schemeClr val="tx1"/>
                </a:solidFill>
              </a:rPr>
              <a:t>&lt;input&gt;</a:t>
            </a:r>
            <a:r>
              <a:rPr lang="en-US" sz="1800" dirty="0">
                <a:solidFill>
                  <a:schemeClr val="tx1"/>
                </a:solidFill>
              </a:rPr>
              <a:t> a method called “</a:t>
            </a:r>
            <a:r>
              <a:rPr lang="en-US" sz="1800" b="1" i="1" dirty="0">
                <a:solidFill>
                  <a:schemeClr val="tx1"/>
                </a:solidFill>
              </a:rPr>
              <a:t>implicit association</a:t>
            </a:r>
            <a:r>
              <a:rPr lang="en-US" sz="1800" dirty="0">
                <a:solidFill>
                  <a:schemeClr val="tx1"/>
                </a:solidFill>
              </a:rPr>
              <a:t>” meaning that the control and description are nested within the label.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 Radio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636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 Radio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you assign a label to radio and checkboxes.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Gender: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type="radio" name="gender" value="female"&gt;</a:t>
            </a:r>
            <a:r>
              <a:rPr lang="en-US" sz="1800" dirty="0">
                <a:solidFill>
                  <a:schemeClr val="tx1"/>
                </a:solidFill>
              </a:rPr>
              <a:t>Female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type="radio" name="gender" value="Male"&gt;</a:t>
            </a:r>
            <a:r>
              <a:rPr lang="en-US" sz="1800" dirty="0">
                <a:solidFill>
                  <a:schemeClr val="tx1"/>
                </a:solidFill>
              </a:rPr>
              <a:t>Male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type="radio" name="gender" value="no-response"&gt;</a:t>
            </a:r>
            <a:r>
              <a:rPr lang="en-US" sz="1800" dirty="0">
                <a:solidFill>
                  <a:schemeClr val="tx1"/>
                </a:solidFill>
              </a:rPr>
              <a:t>No Response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E5873-6C76-4480-BEFF-EFA87446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28" y="3639269"/>
            <a:ext cx="1772927" cy="14822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44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 Radio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 Radio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Attributes for Radio Buttons: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name="</a:t>
            </a:r>
            <a:r>
              <a:rPr lang="en-US" sz="1800" b="1" dirty="0" err="1">
                <a:solidFill>
                  <a:schemeClr val="tx1"/>
                </a:solidFill>
              </a:rPr>
              <a:t>radioset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identifies both the data sent to the script and also links the radio buttons together thus ensuring that only one button gets selected. So this name attribute </a:t>
            </a:r>
            <a:r>
              <a:rPr lang="en-US" sz="1800" b="1" i="1" dirty="0">
                <a:solidFill>
                  <a:schemeClr val="tx1"/>
                </a:solidFill>
              </a:rPr>
              <a:t>must</a:t>
            </a:r>
            <a:r>
              <a:rPr lang="en-US" sz="1800" dirty="0">
                <a:solidFill>
                  <a:schemeClr val="tx1"/>
                </a:solidFill>
              </a:rPr>
              <a:t> be the same for the entire set of buttons.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value="data"</a:t>
            </a:r>
            <a:r>
              <a:rPr lang="en-US" sz="1800" dirty="0">
                <a:solidFill>
                  <a:schemeClr val="tx1"/>
                </a:solidFill>
              </a:rPr>
              <a:t> is the text that will be sent to the server if the radio button is checked by the visitor.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checked</a:t>
            </a:r>
            <a:r>
              <a:rPr lang="en-US" sz="1800" dirty="0">
                <a:solidFill>
                  <a:schemeClr val="tx1"/>
                </a:solidFill>
              </a:rPr>
              <a:t>  If you add this attribute it will make that particular radio button active by default when the page is opened.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5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 Radio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332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 Radio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 you want to attend our upcoming event?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type="radio" name="event" value="event" checked&gt;</a:t>
            </a:r>
            <a:r>
              <a:rPr lang="en-US" sz="1800" dirty="0">
                <a:solidFill>
                  <a:schemeClr val="tx1"/>
                </a:solidFill>
              </a:rPr>
              <a:t>Yes I want to attend the event!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type="radio" name="event" value="event"&gt;</a:t>
            </a:r>
            <a:r>
              <a:rPr lang="en-US" sz="1800" dirty="0">
                <a:solidFill>
                  <a:schemeClr val="tx1"/>
                </a:solidFill>
              </a:rPr>
              <a:t>No thank you!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B403F-B308-468B-8176-E0753055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869160"/>
            <a:ext cx="3403714" cy="108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909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0906.1 Radio Button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0906.1 Radio Button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0906.1 Radio Button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DA4A80-557C-4384-B1C8-073700DE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45359"/>
            <a:ext cx="31908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9A5D67-DBD2-4D5C-8BBE-0E149454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63" y="2249525"/>
            <a:ext cx="1726724" cy="7651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5624A9-5944-44BF-991F-8C17A865B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63" y="3401544"/>
            <a:ext cx="1892653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0906.1 Radio Button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0906.1 Radio Button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D5DB3-00B1-491C-A62D-5FFB87FC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49" y="2222839"/>
            <a:ext cx="3436039" cy="12229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F9BD53-6F96-4202-9496-A040ADB89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8" y="2048589"/>
            <a:ext cx="327660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115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312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0906 Radio Button</vt:lpstr>
      <vt:lpstr>0906 Radio Button</vt:lpstr>
      <vt:lpstr>0906 Radio Button</vt:lpstr>
      <vt:lpstr>0906 Radio Button</vt:lpstr>
      <vt:lpstr>0906 Radio Button</vt:lpstr>
      <vt:lpstr>0906.1 Radio Button Video</vt:lpstr>
      <vt:lpstr>0906.1 Radio Button Video</vt:lpstr>
      <vt:lpstr>0906.1 Radio Button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449</cp:revision>
  <dcterms:created xsi:type="dcterms:W3CDTF">2018-09-28T16:40:41Z</dcterms:created>
  <dcterms:modified xsi:type="dcterms:W3CDTF">2019-10-22T05:12:04Z</dcterms:modified>
</cp:coreProperties>
</file>