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3" r:id="rId4"/>
    <p:sldId id="274" r:id="rId5"/>
    <p:sldId id="269" r:id="rId6"/>
    <p:sldId id="271" r:id="rId7"/>
    <p:sldId id="27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0907 Checkbox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0907 Checkbox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836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0907 Checkbox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Boxes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boxes allow the visitor to check more than one box – they can select as many as they want or just one.  Like radio buttons, check boxes are linked by the value of the name attribute.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kind of Ice Cream do you like?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br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type="checkbox" name="</a:t>
            </a:r>
            <a:r>
              <a:rPr lang="en-US" sz="1800" b="1" dirty="0" err="1">
                <a:solidFill>
                  <a:schemeClr val="tx1"/>
                </a:solidFill>
              </a:rPr>
              <a:t>icecream</a:t>
            </a:r>
            <a:r>
              <a:rPr lang="en-US" sz="1800" b="1" dirty="0">
                <a:solidFill>
                  <a:schemeClr val="tx1"/>
                </a:solidFill>
              </a:rPr>
              <a:t>“ value= "chocolate“ &gt;</a:t>
            </a:r>
            <a:r>
              <a:rPr lang="en-US" sz="1800" dirty="0">
                <a:solidFill>
                  <a:schemeClr val="tx1"/>
                </a:solidFill>
              </a:rPr>
              <a:t>Chocolate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type="checkbox" name="</a:t>
            </a:r>
            <a:r>
              <a:rPr lang="en-US" sz="1800" b="1" dirty="0" err="1">
                <a:solidFill>
                  <a:schemeClr val="tx1"/>
                </a:solidFill>
              </a:rPr>
              <a:t>icecream</a:t>
            </a:r>
            <a:r>
              <a:rPr lang="en-US" sz="1800" b="1" dirty="0">
                <a:solidFill>
                  <a:schemeClr val="tx1"/>
                </a:solidFill>
              </a:rPr>
              <a:t>" value="vanilla"&gt;</a:t>
            </a:r>
            <a:r>
              <a:rPr lang="en-US" sz="1800" dirty="0">
                <a:solidFill>
                  <a:schemeClr val="tx1"/>
                </a:solidFill>
              </a:rPr>
              <a:t>Vanilla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0907 Checkbox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25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0907 Checkbox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Attributes for Checkboxes: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 identifies the data sent to the script and also links the checkboxes together.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value</a:t>
            </a:r>
            <a:r>
              <a:rPr lang="en-US" sz="1800" dirty="0">
                <a:solidFill>
                  <a:schemeClr val="tx1"/>
                </a:solidFill>
              </a:rPr>
              <a:t> defines a value for each checkbox. The value is sent to the server if the checkbox is checked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checked</a:t>
            </a:r>
            <a:r>
              <a:rPr lang="en-US" sz="1800" dirty="0">
                <a:solidFill>
                  <a:schemeClr val="tx1"/>
                </a:solidFill>
              </a:rPr>
              <a:t> - If you add this attribute it will make that particular checkbox active by default when the page is opened.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0907 Checkbox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96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0907 Checkbox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it looks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difference between this pre-checked checkbox and the pre-checked radio button is that the checkbox is a toggle box to which I can check or uncheck whereas the radio button I must have another radio button to deselect the pre-checked option.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DEE79-BF00-4460-B274-D06FA138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62" y="3442470"/>
            <a:ext cx="3910986" cy="1699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245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0907.1 Checkbox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0907.1 Checkbox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0907.1 Checkbox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3BF510-5A87-4E95-A8F0-71C5BAC7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70" y="1997319"/>
            <a:ext cx="3952875" cy="2171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70B61F-B161-4185-912E-D85BC56E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121144"/>
            <a:ext cx="2466975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0907.1 Checkbox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0907.1 Checkbox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9A631-D0AA-47E0-B099-33992DF6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1987793"/>
            <a:ext cx="3848100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FCC73-438A-498C-8306-164771E44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07" y="2009465"/>
            <a:ext cx="3281678" cy="16492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856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243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0907 Checkbox</vt:lpstr>
      <vt:lpstr>0907 Checkbox</vt:lpstr>
      <vt:lpstr>0907 Checkbox</vt:lpstr>
      <vt:lpstr>0907 Checkbox</vt:lpstr>
      <vt:lpstr>0907.1 Checkbox Video</vt:lpstr>
      <vt:lpstr>0907.1 Checkbox Video</vt:lpstr>
      <vt:lpstr>0907.1 Checkbox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457</cp:revision>
  <dcterms:created xsi:type="dcterms:W3CDTF">2018-09-28T16:40:41Z</dcterms:created>
  <dcterms:modified xsi:type="dcterms:W3CDTF">2019-10-22T05:33:00Z</dcterms:modified>
</cp:coreProperties>
</file>