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69" r:id="rId4"/>
    <p:sldId id="271" r:id="rId5"/>
    <p:sldId id="273" r:id="rId6"/>
    <p:sldId id="274" r:id="rId7"/>
    <p:sldId id="27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0908 </a:t>
            </a:r>
            <a:r>
              <a:rPr lang="en-US" altLang="zh-TW" sz="4800" b="1" dirty="0" err="1">
                <a:solidFill>
                  <a:srgbClr val="FFFF00"/>
                </a:solidFill>
              </a:rPr>
              <a:t>Textarea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0908 </a:t>
            </a:r>
            <a:r>
              <a:rPr lang="en-US" altLang="zh-TW" b="1" dirty="0" err="1">
                <a:solidFill>
                  <a:srgbClr val="FFFF00"/>
                </a:solidFill>
              </a:rPr>
              <a:t>Textarea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83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0908 </a:t>
            </a:r>
            <a:r>
              <a:rPr lang="en-US" altLang="en-US" sz="1800" b="1" dirty="0" err="1">
                <a:solidFill>
                  <a:schemeClr val="tx1"/>
                </a:solidFill>
              </a:rPr>
              <a:t>Textarea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Multi-Lined Text Field – aka: Comment Boxes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Comment boxes are text areas and may be as large as you wish.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will expand as needed if the person enters more text then can fit in the display area.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tag has a closing tag</a:t>
            </a:r>
            <a:r>
              <a:rPr lang="en-US" sz="1800" dirty="0">
                <a:solidFill>
                  <a:schemeClr val="tx1"/>
                </a:solidFill>
              </a:rPr>
              <a:t>, unlike the others.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for="comments"&gt;</a:t>
            </a:r>
            <a:r>
              <a:rPr lang="en-US" sz="1800" dirty="0">
                <a:solidFill>
                  <a:schemeClr val="tx1"/>
                </a:solidFill>
              </a:rPr>
              <a:t>Send us your Comments:</a:t>
            </a:r>
            <a:r>
              <a:rPr lang="en-US" sz="1800" b="1" dirty="0">
                <a:solidFill>
                  <a:schemeClr val="tx1"/>
                </a:solidFill>
              </a:rPr>
              <a:t> &lt;/label&gt;&lt;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  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textarea</a:t>
            </a:r>
            <a:r>
              <a:rPr lang="en-US" sz="1800" b="1" dirty="0">
                <a:solidFill>
                  <a:schemeClr val="tx1"/>
                </a:solidFill>
              </a:rPr>
              <a:t> name="comments" id="comments" cols="45"rows="5"&gt;</a:t>
            </a:r>
            <a:r>
              <a:rPr lang="en-US" sz="1800" dirty="0">
                <a:solidFill>
                  <a:schemeClr val="tx1"/>
                </a:solidFill>
              </a:rPr>
              <a:t>Please write your comments here:</a:t>
            </a:r>
            <a:r>
              <a:rPr lang="en-US" sz="1800" b="1" dirty="0">
                <a:solidFill>
                  <a:schemeClr val="tx1"/>
                </a:solidFill>
              </a:rPr>
              <a:t> &lt;/</a:t>
            </a:r>
            <a:r>
              <a:rPr lang="en-US" sz="1800" b="1" dirty="0" err="1">
                <a:solidFill>
                  <a:schemeClr val="tx1"/>
                </a:solidFill>
              </a:rPr>
              <a:t>textarea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Pay attention to the “space” you leave between the opening and closing &lt;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&gt; tags as this will display within the comment box – shown here, I have written some text between these tags however, this is not the best way to do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0908.1 </a:t>
            </a:r>
            <a:r>
              <a:rPr lang="en-US" altLang="zh-TW" sz="4000" b="1" dirty="0" err="1">
                <a:solidFill>
                  <a:srgbClr val="FFFF00"/>
                </a:solidFill>
              </a:rPr>
              <a:t>Textarea</a:t>
            </a:r>
            <a:r>
              <a:rPr lang="en-US" altLang="zh-TW" sz="4000" b="1" dirty="0">
                <a:solidFill>
                  <a:srgbClr val="FFFF00"/>
                </a:solidFill>
              </a:rPr>
              <a:t>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F98A9-BB49-448F-8F24-821C0E2D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2" y="1890873"/>
            <a:ext cx="5691030" cy="16899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B566AA-72D3-4740-AB7F-0C8EDEBC12B7}"/>
              </a:ext>
            </a:extLst>
          </p:cNvPr>
          <p:cNvSpPr/>
          <p:nvPr/>
        </p:nvSpPr>
        <p:spPr>
          <a:xfrm>
            <a:off x="786219" y="2601844"/>
            <a:ext cx="5229944" cy="89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0908.1 </a:t>
            </a:r>
            <a:r>
              <a:rPr lang="en-US" altLang="zh-TW" b="1" dirty="0" err="1">
                <a:solidFill>
                  <a:srgbClr val="FFFF00"/>
                </a:solidFill>
              </a:rPr>
              <a:t>Textarea</a:t>
            </a:r>
            <a:r>
              <a:rPr lang="en-US" altLang="zh-TW" b="1" dirty="0">
                <a:solidFill>
                  <a:srgbClr val="FFFF00"/>
                </a:solidFill>
              </a:rPr>
              <a:t>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0908.1 </a:t>
            </a:r>
            <a:r>
              <a:rPr lang="en-US" altLang="en-US" sz="1800" b="1" dirty="0" err="1">
                <a:solidFill>
                  <a:schemeClr val="tx1"/>
                </a:solidFill>
              </a:rPr>
              <a:t>Textarea</a:t>
            </a:r>
            <a:r>
              <a:rPr lang="en-US" altLang="en-US" sz="1800" b="1" dirty="0">
                <a:solidFill>
                  <a:schemeClr val="tx1"/>
                </a:solidFill>
              </a:rPr>
              <a:t>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C553D-E280-4D8B-8EE4-DBDB7B149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3212977"/>
            <a:ext cx="3780420" cy="28803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9538C-F568-4644-A57C-60608DD15F26}"/>
              </a:ext>
            </a:extLst>
          </p:cNvPr>
          <p:cNvSpPr/>
          <p:nvPr/>
        </p:nvSpPr>
        <p:spPr>
          <a:xfrm>
            <a:off x="4932040" y="5074404"/>
            <a:ext cx="2448272" cy="1018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F1FB56-D344-46D5-89AD-A248C1588C00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3401191" y="3495145"/>
            <a:ext cx="1530849" cy="2088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90DF19-0F51-4449-89AE-51696602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6" y="2243581"/>
            <a:ext cx="3932262" cy="30325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0908.1 </a:t>
            </a:r>
            <a:r>
              <a:rPr lang="en-US" altLang="zh-TW" b="1" dirty="0" err="1">
                <a:solidFill>
                  <a:srgbClr val="FFFF00"/>
                </a:solidFill>
              </a:rPr>
              <a:t>Textarea</a:t>
            </a:r>
            <a:r>
              <a:rPr lang="en-US" altLang="zh-TW" b="1" dirty="0">
                <a:solidFill>
                  <a:srgbClr val="FFFF00"/>
                </a:solidFill>
              </a:rPr>
              <a:t>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0908.1 </a:t>
            </a:r>
            <a:r>
              <a:rPr lang="en-US" altLang="en-US" sz="1800" b="1" dirty="0" err="1">
                <a:solidFill>
                  <a:schemeClr val="tx1"/>
                </a:solidFill>
              </a:rPr>
              <a:t>Textarea</a:t>
            </a:r>
            <a:r>
              <a:rPr lang="en-US" altLang="en-US" sz="1800" b="1" dirty="0">
                <a:solidFill>
                  <a:schemeClr val="tx1"/>
                </a:solidFill>
              </a:rPr>
              <a:t> Video: Enlarge text area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9538C-F568-4644-A57C-60608DD15F26}"/>
              </a:ext>
            </a:extLst>
          </p:cNvPr>
          <p:cNvSpPr/>
          <p:nvPr/>
        </p:nvSpPr>
        <p:spPr>
          <a:xfrm>
            <a:off x="2339752" y="3658720"/>
            <a:ext cx="3240360" cy="1498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3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CBB884-21FA-4C51-B727-98417404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1" y="2160433"/>
            <a:ext cx="5156264" cy="14982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4E1408-FC15-4136-B2EF-B877D054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939723"/>
            <a:ext cx="3237153" cy="21356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0908.1 </a:t>
            </a:r>
            <a:r>
              <a:rPr lang="en-US" altLang="zh-TW" b="1" dirty="0" err="1">
                <a:solidFill>
                  <a:srgbClr val="FFFF00"/>
                </a:solidFill>
              </a:rPr>
              <a:t>Textarea</a:t>
            </a:r>
            <a:r>
              <a:rPr lang="en-US" altLang="zh-TW" b="1" dirty="0">
                <a:solidFill>
                  <a:srgbClr val="FFFF00"/>
                </a:solidFill>
              </a:rPr>
              <a:t>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0908.1 </a:t>
            </a:r>
            <a:r>
              <a:rPr lang="en-US" altLang="en-US" sz="1800" b="1" dirty="0" err="1">
                <a:solidFill>
                  <a:schemeClr val="tx1"/>
                </a:solidFill>
              </a:rPr>
              <a:t>Textarea</a:t>
            </a:r>
            <a:r>
              <a:rPr lang="en-US" altLang="en-US" sz="1800" b="1" dirty="0">
                <a:solidFill>
                  <a:schemeClr val="tx1"/>
                </a:solidFill>
              </a:rPr>
              <a:t> Video: Enlarge text area cols = “45 rows=“6”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9538C-F568-4644-A57C-60608DD15F26}"/>
              </a:ext>
            </a:extLst>
          </p:cNvPr>
          <p:cNvSpPr/>
          <p:nvPr/>
        </p:nvSpPr>
        <p:spPr>
          <a:xfrm>
            <a:off x="4237180" y="5091851"/>
            <a:ext cx="2718183" cy="956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0908.1 </a:t>
            </a:r>
            <a:r>
              <a:rPr lang="en-US" altLang="zh-TW" b="1" dirty="0" err="1">
                <a:solidFill>
                  <a:srgbClr val="FFFF00"/>
                </a:solidFill>
              </a:rPr>
              <a:t>Textarea</a:t>
            </a:r>
            <a:r>
              <a:rPr lang="en-US" altLang="zh-TW" b="1" dirty="0">
                <a:solidFill>
                  <a:srgbClr val="FFFF00"/>
                </a:solidFill>
              </a:rPr>
              <a:t>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0908.1 </a:t>
            </a:r>
            <a:r>
              <a:rPr lang="en-US" altLang="en-US" sz="1800" b="1" dirty="0" err="1">
                <a:solidFill>
                  <a:schemeClr val="tx1"/>
                </a:solidFill>
              </a:rPr>
              <a:t>Textarea</a:t>
            </a:r>
            <a:r>
              <a:rPr lang="en-US" altLang="en-US" sz="1800" b="1" dirty="0">
                <a:solidFill>
                  <a:schemeClr val="tx1"/>
                </a:solidFill>
              </a:rPr>
              <a:t> Video: Enlarge text area cols = “45 rows=“6”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D5B26-7D45-4BE4-B761-92882C31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299017"/>
            <a:ext cx="6232021" cy="15620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C48018-DD09-4CC4-9241-949A07F9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005064"/>
            <a:ext cx="2736304" cy="1190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49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221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0908 Textarea</vt:lpstr>
      <vt:lpstr>0908 Textarea</vt:lpstr>
      <vt:lpstr>0908.1 Textarea Video</vt:lpstr>
      <vt:lpstr>0908.1 Textarea Video</vt:lpstr>
      <vt:lpstr>0908.1 Textarea Video</vt:lpstr>
      <vt:lpstr>0908.1 Textarea Video</vt:lpstr>
      <vt:lpstr>0908.1 Textarea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469</cp:revision>
  <dcterms:created xsi:type="dcterms:W3CDTF">2018-09-28T16:40:41Z</dcterms:created>
  <dcterms:modified xsi:type="dcterms:W3CDTF">2019-10-23T02:35:30Z</dcterms:modified>
</cp:coreProperties>
</file>