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3" r:id="rId4"/>
    <p:sldId id="274" r:id="rId5"/>
    <p:sldId id="269" r:id="rId6"/>
    <p:sldId id="271" r:id="rId7"/>
    <p:sldId id="275" r:id="rId8"/>
    <p:sldId id="276" r:id="rId9"/>
    <p:sldId id="277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0909 Input Type: 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0909 Input Type: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1964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0909 Input Type: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Selection: &lt;input type="file"&gt;: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allows users to upload a file stored on their computer and send it to the server when they submit the form.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using the file input type, you should specify the </a:t>
            </a:r>
            <a:r>
              <a:rPr lang="en-US" sz="1800" b="1" dirty="0" err="1">
                <a:solidFill>
                  <a:schemeClr val="tx1"/>
                </a:solidFill>
              </a:rPr>
              <a:t>enctype</a:t>
            </a:r>
            <a:r>
              <a:rPr lang="en-US" sz="1800" b="1" dirty="0">
                <a:solidFill>
                  <a:schemeClr val="tx1"/>
                </a:solidFill>
              </a:rPr>
              <a:t>="multipart/form-data"</a:t>
            </a:r>
            <a:r>
              <a:rPr lang="en-US" sz="1800" dirty="0">
                <a:solidFill>
                  <a:schemeClr val="tx1"/>
                </a:solidFill>
              </a:rPr>
              <a:t> in the </a:t>
            </a:r>
            <a:r>
              <a:rPr lang="en-US" sz="1800" b="1" dirty="0">
                <a:solidFill>
                  <a:schemeClr val="tx1"/>
                </a:solidFill>
              </a:rPr>
              <a:t>form</a:t>
            </a:r>
            <a:r>
              <a:rPr lang="en-US" sz="1800" dirty="0">
                <a:solidFill>
                  <a:schemeClr val="tx1"/>
                </a:solidFill>
              </a:rPr>
              <a:t> tag. You should confirm this setting with your server administrator.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will look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&lt;form action="#" method="post" </a:t>
            </a:r>
            <a:r>
              <a:rPr lang="en-US" sz="1800" b="1" dirty="0" err="1">
                <a:solidFill>
                  <a:schemeClr val="tx1"/>
                </a:solidFill>
              </a:rPr>
              <a:t>enctype</a:t>
            </a:r>
            <a:r>
              <a:rPr lang="en-US" sz="1800" b="1" dirty="0">
                <a:solidFill>
                  <a:schemeClr val="tx1"/>
                </a:solidFill>
              </a:rPr>
              <a:t>="multipart/form-data"&gt;</a:t>
            </a:r>
            <a:r>
              <a:rPr lang="en-US" sz="1800" i="1" dirty="0">
                <a:solidFill>
                  <a:schemeClr val="tx1"/>
                </a:solidFill>
              </a:rPr>
              <a:t>…other form elements…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 for="upload"&gt;</a:t>
            </a:r>
            <a:r>
              <a:rPr lang="en-US" sz="1800" dirty="0">
                <a:solidFill>
                  <a:schemeClr val="tx1"/>
                </a:solidFill>
              </a:rPr>
              <a:t>Up Load your File: </a:t>
            </a: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type="file" name="upload" id="upload"&gt;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0909 Input Type: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6041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0909 Input Type: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are </a:t>
            </a:r>
            <a:r>
              <a:rPr lang="en-US" sz="1800" i="1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 creating a new form element.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are simply </a:t>
            </a:r>
            <a:r>
              <a:rPr lang="en-US" sz="1800" i="1" dirty="0">
                <a:solidFill>
                  <a:schemeClr val="tx1"/>
                </a:solidFill>
              </a:rPr>
              <a:t>adding</a:t>
            </a:r>
            <a:r>
              <a:rPr lang="en-US" sz="1800" dirty="0">
                <a:solidFill>
                  <a:schemeClr val="tx1"/>
                </a:solidFill>
              </a:rPr>
              <a:t> in this </a:t>
            </a:r>
            <a:r>
              <a:rPr lang="en-US" sz="1800" dirty="0" err="1">
                <a:solidFill>
                  <a:schemeClr val="tx1"/>
                </a:solidFill>
              </a:rPr>
              <a:t>enctype</a:t>
            </a:r>
            <a:r>
              <a:rPr lang="en-US" sz="1800" dirty="0">
                <a:solidFill>
                  <a:schemeClr val="tx1"/>
                </a:solidFill>
              </a:rPr>
              <a:t> attribute to the form element </a:t>
            </a:r>
            <a:r>
              <a:rPr lang="en-US" sz="1800" i="1" dirty="0">
                <a:solidFill>
                  <a:schemeClr val="tx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 you are using this input type="file"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2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0909 Input Type: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38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0909 Input Type: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(please do not create a new form for this... just add to your existing form and add the </a:t>
            </a:r>
            <a:r>
              <a:rPr lang="en-US" sz="1800" dirty="0" err="1">
                <a:solidFill>
                  <a:schemeClr val="tx1"/>
                </a:solidFill>
              </a:rPr>
              <a:t>enctype</a:t>
            </a:r>
            <a:r>
              <a:rPr lang="en-US" sz="1800" dirty="0">
                <a:solidFill>
                  <a:schemeClr val="tx1"/>
                </a:solidFill>
              </a:rPr>
              <a:t> to you opening form element).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Figure 1:</a:t>
            </a:r>
            <a:r>
              <a:rPr lang="en-US" sz="1800" dirty="0">
                <a:solidFill>
                  <a:schemeClr val="tx1"/>
                </a:solidFill>
              </a:rPr>
              <a:t> As seen on Safari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C4112-8702-46C2-A5C9-99E23711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863092"/>
            <a:ext cx="4671293" cy="7099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1C12E928-DB66-45A6-859D-A8F895A5A82F}"/>
              </a:ext>
            </a:extLst>
          </p:cNvPr>
          <p:cNvSpPr txBox="1">
            <a:spLocks/>
          </p:cNvSpPr>
          <p:nvPr/>
        </p:nvSpPr>
        <p:spPr>
          <a:xfrm>
            <a:off x="457200" y="3727187"/>
            <a:ext cx="8185266" cy="3831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Figure 2:</a:t>
            </a:r>
            <a:r>
              <a:rPr lang="en-US" sz="1800" dirty="0">
                <a:solidFill>
                  <a:schemeClr val="tx1"/>
                </a:solidFill>
              </a:rPr>
              <a:t> As seen on Firefox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6A6220-A1B1-4A0D-8F6B-B82FE43F7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376969"/>
            <a:ext cx="4671293" cy="6780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4290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0909.1 Input Type: File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39ED04D-6DB0-4E33-B384-FCAD9384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09" y="1997424"/>
            <a:ext cx="6061135" cy="9895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0909.1 Input Type: File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0909.1 Input Type: File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D40695-A6BB-40F3-B7E2-73D360F53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800" y="3181899"/>
            <a:ext cx="5145400" cy="10188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19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0909.1 Input Type: File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0909.1 Input Type: File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3A623E-777D-4544-9268-EBC38DDD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611" y="1831982"/>
            <a:ext cx="3888431" cy="23164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9AEE3F-8C7C-4929-93EE-E697B30A6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654" y="4293096"/>
            <a:ext cx="3928377" cy="18766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163C99-B8E7-4EEF-ACEC-70DF48240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28" y="1813102"/>
            <a:ext cx="3888432" cy="19343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6245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0909.1 Input Type: File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0909.1 Input Type: File Video: Check Firefox browser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44A0D-EC08-47A3-8F61-FC0F98E2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7381"/>
            <a:ext cx="3636377" cy="18113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9CC1E7-3426-445B-8246-8487EE98F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905" y="1876908"/>
            <a:ext cx="3636378" cy="22397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357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0909.1 Input Type: File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0909.1 Input Type: File Video: Check Safari browser. Safari is similar to Chrome.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D4057C-3411-4D17-8D4F-D57737BD3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86959"/>
            <a:ext cx="4191173" cy="33435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418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372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0909 Input Type: File</vt:lpstr>
      <vt:lpstr>0909 Input Type: File</vt:lpstr>
      <vt:lpstr>0909 Input Type: File</vt:lpstr>
      <vt:lpstr>0909 Input Type: File</vt:lpstr>
      <vt:lpstr>0909.1 Input Type: File Video</vt:lpstr>
      <vt:lpstr>0909.1 Input Type: File Video</vt:lpstr>
      <vt:lpstr>0909.1 Input Type: File Video</vt:lpstr>
      <vt:lpstr>0909.1 Input Type: File Video</vt:lpstr>
      <vt:lpstr>0909.1 Input Type: File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496</cp:revision>
  <dcterms:created xsi:type="dcterms:W3CDTF">2018-09-28T16:40:41Z</dcterms:created>
  <dcterms:modified xsi:type="dcterms:W3CDTF">2019-10-23T03:03:06Z</dcterms:modified>
</cp:coreProperties>
</file>