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69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0910 Input Type: Submit and Reset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0910.2 Create Submit Using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620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0910.2 Create Submit Using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Creating a submit button using your own image: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Both HTML and XHTML allow you to add your own prettier button image as a Submit and Reset button by using the button tag – here’s how: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&lt;button type="submit"&gt;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img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src</a:t>
            </a:r>
            <a:r>
              <a:rPr lang="en-US" sz="1800" b="1" dirty="0">
                <a:solidFill>
                  <a:schemeClr val="tx1"/>
                </a:solidFill>
              </a:rPr>
              <a:t>="images/button_Submit.gif" alt="Submit Now!" width="" height=""&gt;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&lt;/button&gt; 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&lt;button type="reset"&gt;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img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src</a:t>
            </a:r>
            <a:r>
              <a:rPr lang="en-US" sz="1800" b="1" dirty="0">
                <a:solidFill>
                  <a:schemeClr val="tx1"/>
                </a:solidFill>
              </a:rPr>
              <a:t>="images/button_Reset.gif" alt="Reset Now!" width="" height=""&gt;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&lt;/button&gt;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4F1597-72FD-4D5E-A90E-68B347DBA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5098654"/>
            <a:ext cx="2514600" cy="428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641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0910.2 Create Submit Using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74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0910.2 Create Submit Using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should add that using an 'image' for a button is quite unnecessary because we have CSS that can actually style these buttons just like this without the need for images!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But, just so you know you can do this! 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0910 Input Type: Submit and Reset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337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0910 Input Type: Submit and Reset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Submit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good is a form if you can’t be submit it?!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type="submit" value="Submit this form now!"&gt;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Whatever you type for the “</a:t>
            </a:r>
            <a:r>
              <a:rPr lang="en-US" sz="1800" b="1" dirty="0">
                <a:solidFill>
                  <a:schemeClr val="tx1"/>
                </a:solidFill>
              </a:rPr>
              <a:t>value</a:t>
            </a:r>
            <a:r>
              <a:rPr lang="en-US" sz="1800" dirty="0">
                <a:solidFill>
                  <a:schemeClr val="tx1"/>
                </a:solidFill>
              </a:rPr>
              <a:t>” will be what text shows up on the button.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if you left the “</a:t>
            </a:r>
            <a:r>
              <a:rPr lang="en-US" sz="1800" b="1" dirty="0">
                <a:solidFill>
                  <a:schemeClr val="tx1"/>
                </a:solidFill>
              </a:rPr>
              <a:t>value</a:t>
            </a:r>
            <a:r>
              <a:rPr lang="en-US" sz="1800" dirty="0">
                <a:solidFill>
                  <a:schemeClr val="tx1"/>
                </a:solidFill>
              </a:rPr>
              <a:t>” out, the “Submit Button” will be labeled “Submit Query” by default on some browsers.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5D6F5-706F-436B-82B7-5FC7F669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3934058"/>
            <a:ext cx="1771650" cy="304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0910 Input Type: Submit and Reset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68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0910 Input Type: Submit and Reset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Reset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always a nice courtesy to provide a way to clear a form as the client may have made an error in filling it out.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Creating a reset button is quite easy and similar to creating the “</a:t>
            </a:r>
            <a:r>
              <a:rPr lang="en-US" sz="1800" b="1" dirty="0">
                <a:solidFill>
                  <a:schemeClr val="tx1"/>
                </a:solidFill>
              </a:rPr>
              <a:t>submit</a:t>
            </a:r>
            <a:r>
              <a:rPr lang="en-US" sz="1800" dirty="0">
                <a:solidFill>
                  <a:schemeClr val="tx1"/>
                </a:solidFill>
              </a:rPr>
              <a:t>” button.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type="reset" value="Clear this form!"&gt;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value</a:t>
            </a:r>
            <a:r>
              <a:rPr lang="en-US" sz="1800" dirty="0">
                <a:solidFill>
                  <a:schemeClr val="tx1"/>
                </a:solidFill>
              </a:rPr>
              <a:t> is the text that will show up on the button – so you could have the button read: Reset, Start Over, Clear Form,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B7423-F160-454B-923A-FB715CF6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41" y="4187499"/>
            <a:ext cx="1419225" cy="295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240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0910.1 Input Type: Submit/Reset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0910.1 Input Type: Submit/Reset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0910.1 Input Type: Submit/Reset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91D43-E336-41E6-B957-CEF80F3A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1910571"/>
            <a:ext cx="6306983" cy="10084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85BDE-1F28-4CA6-A0B8-5B238B265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110197"/>
            <a:ext cx="2857500" cy="733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0910.1 Input Type: Submit/Reset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0910.1 Input Type: Submit/Reset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FBE7D-49F4-4EC2-968B-490FDEEB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73" y="3209505"/>
            <a:ext cx="4394085" cy="5482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50E728-E208-48AD-BC6C-6BA413C58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958" y="2040579"/>
            <a:ext cx="4295775" cy="742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78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0910.1 Input Type: Submit/Reset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0910.1 Input Type: Submit/Reset Video: Reset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6978E2-5687-4075-8FD9-816BBEB4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876908"/>
            <a:ext cx="4229100" cy="2457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861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0910.1 Input Type: Submit/Reset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0910.1 Input Type: Submit/Reset Video: Reset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77B4D-926C-4585-9D45-67D68A3F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2006954"/>
            <a:ext cx="3476625" cy="2647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E72BC2-4FEA-483B-AED0-2175ED6BF69D}"/>
              </a:ext>
            </a:extLst>
          </p:cNvPr>
          <p:cNvSpPr/>
          <p:nvPr/>
        </p:nvSpPr>
        <p:spPr>
          <a:xfrm>
            <a:off x="1763688" y="4365104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D8C4EA-A678-42C0-A1FD-9453EBE62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1922199"/>
            <a:ext cx="3467100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22351F1-72CF-4E60-B02B-C9D83C72E25C}"/>
              </a:ext>
            </a:extLst>
          </p:cNvPr>
          <p:cNvSpPr/>
          <p:nvPr/>
        </p:nvSpPr>
        <p:spPr>
          <a:xfrm>
            <a:off x="4932040" y="2051532"/>
            <a:ext cx="1872208" cy="19535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800737-C721-4ECB-A72E-FA04236720E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23728" y="2978096"/>
            <a:ext cx="2808312" cy="1531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0910.2 Create Submit Using Image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510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0910 Input Type: Submit and Reset</vt:lpstr>
      <vt:lpstr>0910 Input Type: Submit and Reset</vt:lpstr>
      <vt:lpstr>0910 Input Type: Submit and Reset</vt:lpstr>
      <vt:lpstr>0910.1 Input Type: Submit/Reset Video</vt:lpstr>
      <vt:lpstr>0910.1 Input Type: Submit/Reset Video</vt:lpstr>
      <vt:lpstr>0910.1 Input Type: Submit/Reset Video</vt:lpstr>
      <vt:lpstr>0910.1 Input Type: Submit/Reset Video</vt:lpstr>
      <vt:lpstr>0910.1 Input Type: Submit/Reset Video</vt:lpstr>
      <vt:lpstr>0910.2 Create Submit Using Image</vt:lpstr>
      <vt:lpstr>0910.2 Create Submit Using Image</vt:lpstr>
      <vt:lpstr>0910.2 Create Submit Using Image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514</cp:revision>
  <dcterms:created xsi:type="dcterms:W3CDTF">2018-09-28T16:40:41Z</dcterms:created>
  <dcterms:modified xsi:type="dcterms:W3CDTF">2019-10-24T02:33:51Z</dcterms:modified>
</cp:coreProperties>
</file>