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3" r:id="rId4"/>
    <p:sldId id="269" r:id="rId5"/>
    <p:sldId id="27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77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40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21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0911 HTML5 Input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0911.3 New Attributes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743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0911.3 New Attributes Video: Required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“Submit” will get prompt “Please fill out this field”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3F6F2-FBAE-4D4D-A257-A26B46594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270918"/>
            <a:ext cx="3857625" cy="952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64806-8E1B-46AA-96A2-3313D191F4D5}"/>
              </a:ext>
            </a:extLst>
          </p:cNvPr>
          <p:cNvSpPr/>
          <p:nvPr/>
        </p:nvSpPr>
        <p:spPr>
          <a:xfrm>
            <a:off x="2509283" y="2848298"/>
            <a:ext cx="977429" cy="318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AB3132-2BD4-4A4E-A4F8-C46028490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3458051"/>
            <a:ext cx="3876675" cy="1790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512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0911.4 Placeholder Attribute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4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0911.4 Placeholder Attribute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1892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0911.4 Placeholder Attribute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placeholder attribute: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use the </a:t>
            </a:r>
            <a:r>
              <a:rPr lang="en-US" sz="1800" b="1" dirty="0">
                <a:solidFill>
                  <a:schemeClr val="tx1"/>
                </a:solidFill>
              </a:rPr>
              <a:t>placeholder</a:t>
            </a:r>
            <a:r>
              <a:rPr lang="en-US" sz="1800" dirty="0">
                <a:solidFill>
                  <a:schemeClr val="tx1"/>
                </a:solidFill>
              </a:rPr>
              <a:t> attribute to provide the user an idea of what or how an entry should look.  As soon as the user clicks inside the text field, the text will go away.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&lt;input type="</a:t>
            </a:r>
            <a:r>
              <a:rPr lang="en-US" sz="1800" dirty="0" err="1">
                <a:solidFill>
                  <a:schemeClr val="tx1"/>
                </a:solidFill>
              </a:rPr>
              <a:t>tel</a:t>
            </a:r>
            <a:r>
              <a:rPr lang="en-US" sz="1800" dirty="0">
                <a:solidFill>
                  <a:schemeClr val="tx1"/>
                </a:solidFill>
              </a:rPr>
              <a:t>" name="</a:t>
            </a:r>
            <a:r>
              <a:rPr lang="en-US" sz="1800" dirty="0" err="1">
                <a:solidFill>
                  <a:schemeClr val="tx1"/>
                </a:solidFill>
              </a:rPr>
              <a:t>tel</a:t>
            </a:r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b="1" dirty="0">
                <a:solidFill>
                  <a:schemeClr val="tx1"/>
                </a:solidFill>
              </a:rPr>
              <a:t> placeholder="1-222-222-2222"&gt;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5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0911.5 Placeholder Attribute Video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9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0911.5 Placeholder Attribute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0911.5 Placeholder Attribute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401D9-8AAE-48C3-939C-5EB3F8560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129" y="1907604"/>
            <a:ext cx="4636693" cy="183193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8CA505-1C46-4D18-9CDB-12E5BD865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4026678"/>
            <a:ext cx="4629150" cy="1885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8401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0911 HTML5 Input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7895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0911 HTML5 Input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New HTML5 Input types and attributes: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New Input types: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HTML5 has introduced a bunch of new form controls to standardize the way some information is gathered.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Again, some current and older browsers do not yes support or recognize these new input type and will therefore treat them as a regular text input field.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this fundamentals class we will look at two: </a:t>
            </a:r>
            <a:r>
              <a:rPr lang="en-US" sz="1800" b="1" dirty="0">
                <a:solidFill>
                  <a:schemeClr val="tx1"/>
                </a:solidFill>
              </a:rPr>
              <a:t>email </a:t>
            </a:r>
            <a:r>
              <a:rPr lang="en-US" sz="1800" dirty="0">
                <a:solidFill>
                  <a:schemeClr val="tx1"/>
                </a:solidFill>
              </a:rPr>
              <a:t>and</a:t>
            </a:r>
            <a:r>
              <a:rPr lang="en-US" sz="1800" b="1" dirty="0">
                <a:solidFill>
                  <a:schemeClr val="tx1"/>
                </a:solidFill>
              </a:rPr>
              <a:t> </a:t>
            </a:r>
            <a:r>
              <a:rPr lang="en-US" sz="1800" b="1" dirty="0" err="1">
                <a:solidFill>
                  <a:schemeClr val="tx1"/>
                </a:solidFill>
              </a:rPr>
              <a:t>tel</a:t>
            </a:r>
            <a:r>
              <a:rPr lang="en-US" sz="1800" b="1" dirty="0">
                <a:solidFill>
                  <a:schemeClr val="tx1"/>
                </a:solidFill>
              </a:rPr>
              <a:t> </a:t>
            </a:r>
            <a:r>
              <a:rPr lang="en-US" sz="1800" dirty="0">
                <a:solidFill>
                  <a:schemeClr val="tx1"/>
                </a:solidFill>
              </a:rPr>
              <a:t>(again, there are more, but these two work on all browser and mobile devices quite nicely).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8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0911 HTML5 Input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083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0911 HTML5 Input 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all have limited support at this time however, for mobile devices, these input types can affect the keyboard presented the user whether it’s a phone keypad for </a:t>
            </a:r>
            <a:r>
              <a:rPr lang="en-US" sz="1800" b="1" dirty="0">
                <a:solidFill>
                  <a:schemeClr val="tx1"/>
                </a:solidFill>
              </a:rPr>
              <a:t>type=</a:t>
            </a:r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b="1" dirty="0" err="1">
                <a:solidFill>
                  <a:schemeClr val="tx1"/>
                </a:solidFill>
              </a:rPr>
              <a:t>tel</a:t>
            </a:r>
            <a:r>
              <a:rPr lang="en-US" sz="1800" dirty="0">
                <a:solidFill>
                  <a:schemeClr val="tx1"/>
                </a:solidFill>
              </a:rPr>
              <a:t>" or providing the @ symbol for the </a:t>
            </a:r>
            <a:r>
              <a:rPr lang="en-US" sz="1800" b="1" dirty="0">
                <a:solidFill>
                  <a:schemeClr val="tx1"/>
                </a:solidFill>
              </a:rPr>
              <a:t>type=</a:t>
            </a:r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b="1" dirty="0">
                <a:solidFill>
                  <a:schemeClr val="tx1"/>
                </a:solidFill>
              </a:rPr>
              <a:t>email</a:t>
            </a:r>
            <a:r>
              <a:rPr lang="en-US" sz="1800" dirty="0">
                <a:solidFill>
                  <a:schemeClr val="tx1"/>
                </a:solidFill>
              </a:rPr>
              <a:t>".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&lt;label for="email"&gt;</a:t>
            </a:r>
            <a:r>
              <a:rPr lang="en-US" sz="1800" dirty="0">
                <a:solidFill>
                  <a:schemeClr val="tx1"/>
                </a:solidFill>
              </a:rPr>
              <a:t>Email:</a:t>
            </a:r>
            <a:r>
              <a:rPr lang="en-US" sz="1800" b="1" dirty="0">
                <a:solidFill>
                  <a:schemeClr val="tx1"/>
                </a:solidFill>
              </a:rPr>
              <a:t> &lt;/label&gt;    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&lt;input type="email" name="email" id="email"&gt; 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&lt;label for="</a:t>
            </a:r>
            <a:r>
              <a:rPr lang="en-US" sz="1800" b="1" dirty="0" err="1">
                <a:solidFill>
                  <a:schemeClr val="tx1"/>
                </a:solidFill>
              </a:rPr>
              <a:t>tel</a:t>
            </a:r>
            <a:r>
              <a:rPr lang="en-US" sz="1800" b="1" dirty="0">
                <a:solidFill>
                  <a:schemeClr val="tx1"/>
                </a:solidFill>
              </a:rPr>
              <a:t>"&gt;</a:t>
            </a:r>
            <a:r>
              <a:rPr lang="en-US" sz="1800" dirty="0">
                <a:solidFill>
                  <a:schemeClr val="tx1"/>
                </a:solidFill>
              </a:rPr>
              <a:t>Phone Number:</a:t>
            </a:r>
            <a:r>
              <a:rPr lang="en-US" sz="1800" b="1" dirty="0">
                <a:solidFill>
                  <a:schemeClr val="tx1"/>
                </a:solidFill>
              </a:rPr>
              <a:t> &lt;/label&gt;    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&lt;input type="</a:t>
            </a:r>
            <a:r>
              <a:rPr lang="en-US" sz="1800" b="1" dirty="0" err="1">
                <a:solidFill>
                  <a:schemeClr val="tx1"/>
                </a:solidFill>
              </a:rPr>
              <a:t>tel</a:t>
            </a:r>
            <a:r>
              <a:rPr lang="en-US" sz="1800" b="1" dirty="0">
                <a:solidFill>
                  <a:schemeClr val="tx1"/>
                </a:solidFill>
              </a:rPr>
              <a:t>" name="</a:t>
            </a:r>
            <a:r>
              <a:rPr lang="en-US" sz="1800" b="1" dirty="0" err="1">
                <a:solidFill>
                  <a:schemeClr val="tx1"/>
                </a:solidFill>
              </a:rPr>
              <a:t>tel</a:t>
            </a:r>
            <a:r>
              <a:rPr lang="en-US" sz="1800" b="1" dirty="0">
                <a:solidFill>
                  <a:schemeClr val="tx1"/>
                </a:solidFill>
              </a:rPr>
              <a:t>" id="</a:t>
            </a:r>
            <a:r>
              <a:rPr lang="en-US" sz="1800" b="1" dirty="0" err="1">
                <a:solidFill>
                  <a:schemeClr val="tx1"/>
                </a:solidFill>
              </a:rPr>
              <a:t>tel</a:t>
            </a:r>
            <a:r>
              <a:rPr lang="en-US" sz="1800" b="1" dirty="0">
                <a:solidFill>
                  <a:schemeClr val="tx1"/>
                </a:solidFill>
              </a:rPr>
              <a:t>"&gt; 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Again, visually you will not “see” a difference but if we had uploaded this to server and viewed this form on our mobile browser, we would see the difference in the keypad that would come 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0911.1 HTML5 Input Type Video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0911.1 HTML5 Input Type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0911.1 HTML5 Input Type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35F1E2-79EA-44FC-9ABE-A6629FE08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970345"/>
            <a:ext cx="3790950" cy="1438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4171BA-AC8B-484D-86CF-0BB0FEF9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948" y="3658719"/>
            <a:ext cx="5508104" cy="22691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198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0911.2 New Attributes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3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0911.2 New Attributes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1820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0911.2 New Attributes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New Attributes: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with the input types, there are new attributes that are a part of the new HTML5 specifications.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will introduce two that are used quite frequently and work on all of today's (2018) browsers!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4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0911.2 New Attributes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6203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0911.2 New Attributes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required attribute: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Using HTML5 we can do some very simplistic validation of a form by using an attribute called: </a:t>
            </a:r>
            <a:r>
              <a:rPr lang="en-US" sz="1800" b="1" dirty="0">
                <a:solidFill>
                  <a:schemeClr val="tx1"/>
                </a:solidFill>
              </a:rPr>
              <a:t>required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important to note that not all browsers support this (i.e. Safari!), but the latest versions of </a:t>
            </a:r>
            <a:r>
              <a:rPr lang="en-US" sz="1800" b="1" dirty="0">
                <a:solidFill>
                  <a:schemeClr val="tx1"/>
                </a:solidFill>
              </a:rPr>
              <a:t>Chrome</a:t>
            </a:r>
            <a:r>
              <a:rPr lang="en-US" sz="1800" dirty="0">
                <a:solidFill>
                  <a:schemeClr val="tx1"/>
                </a:solidFill>
              </a:rPr>
              <a:t>, </a:t>
            </a:r>
            <a:r>
              <a:rPr lang="en-US" sz="1800" b="1" dirty="0">
                <a:solidFill>
                  <a:schemeClr val="tx1"/>
                </a:solidFill>
              </a:rPr>
              <a:t>Opera</a:t>
            </a:r>
            <a:r>
              <a:rPr lang="en-US" sz="1800" dirty="0">
                <a:solidFill>
                  <a:schemeClr val="tx1"/>
                </a:solidFill>
              </a:rPr>
              <a:t> and </a:t>
            </a:r>
            <a:r>
              <a:rPr lang="en-US" sz="1800" b="1" dirty="0">
                <a:solidFill>
                  <a:schemeClr val="tx1"/>
                </a:solidFill>
              </a:rPr>
              <a:t>Firefox</a:t>
            </a:r>
            <a:r>
              <a:rPr lang="en-US" sz="1800" dirty="0">
                <a:solidFill>
                  <a:schemeClr val="tx1"/>
                </a:solidFill>
              </a:rPr>
              <a:t> do.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get the others to support it we need to fix things up with a little JavaScript.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Within your form write: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&lt;input type="text" name="username"</a:t>
            </a:r>
            <a:r>
              <a:rPr lang="en-US" sz="1800" b="1" dirty="0">
                <a:solidFill>
                  <a:schemeClr val="tx1"/>
                </a:solidFill>
              </a:rPr>
              <a:t> required&gt;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write just </a:t>
            </a:r>
            <a:r>
              <a:rPr lang="en-US" sz="1800" b="1" dirty="0">
                <a:solidFill>
                  <a:schemeClr val="tx1"/>
                </a:solidFill>
              </a:rPr>
              <a:t>required</a:t>
            </a:r>
            <a:r>
              <a:rPr lang="en-US" sz="1800" i="1" dirty="0">
                <a:solidFill>
                  <a:schemeClr val="tx1"/>
                </a:solidFill>
              </a:rPr>
              <a:t>,</a:t>
            </a:r>
            <a:r>
              <a:rPr lang="en-US" sz="1800" dirty="0">
                <a:solidFill>
                  <a:schemeClr val="tx1"/>
                </a:solidFill>
              </a:rPr>
              <a:t> as HTML5 does not need a value for this attribute (otherwise it would be required="required" which is redundant).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6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0911.3 New Attributes Video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4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444</Words>
  <Application>Microsoft Office PowerPoint</Application>
  <PresentationFormat>On-screen Show (4:3)</PresentationFormat>
  <Paragraphs>92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0911 HTML5 Input Type</vt:lpstr>
      <vt:lpstr>0911 HTML5 Input Type</vt:lpstr>
      <vt:lpstr>0911 HTML5 Input Type</vt:lpstr>
      <vt:lpstr>0911.1 HTML5 Input Type Video</vt:lpstr>
      <vt:lpstr>0911.1 HTML5 Input Type Video</vt:lpstr>
      <vt:lpstr>0911.2 New Attributes</vt:lpstr>
      <vt:lpstr>0911.2 New Attributes</vt:lpstr>
      <vt:lpstr>0911.2 New Attributes</vt:lpstr>
      <vt:lpstr>0911.3 New Attributes Video</vt:lpstr>
      <vt:lpstr>0911.3 New Attributes Video</vt:lpstr>
      <vt:lpstr>0911.4 Placeholder Attribute</vt:lpstr>
      <vt:lpstr>0911.4 Placeholder Attribute</vt:lpstr>
      <vt:lpstr>0911.5 Placeholder Attribute Video</vt:lpstr>
      <vt:lpstr>0911.5 Placeholder Attribute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547</cp:revision>
  <dcterms:created xsi:type="dcterms:W3CDTF">2018-09-28T16:40:41Z</dcterms:created>
  <dcterms:modified xsi:type="dcterms:W3CDTF">2019-10-24T03:19:38Z</dcterms:modified>
</cp:coreProperties>
</file>