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0913 Form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F04E1-03A3-4EDC-BBD1-268585AB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43998"/>
            <a:ext cx="462915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132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0C603-AD48-488C-AD0F-31228FA1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76910"/>
            <a:ext cx="461962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475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02B150-B2A3-42C4-BA22-A26E6DF0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27254"/>
            <a:ext cx="5210175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785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20523-5047-4F3A-8CBF-167C7925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65616"/>
            <a:ext cx="5688632" cy="45310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D5E51E-7417-48DC-B719-62FC06E9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59" y="1911122"/>
            <a:ext cx="46482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779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D51B6-7CE7-436A-8178-AA4E30A9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181225"/>
            <a:ext cx="4705350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472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F6E646-F33D-460C-BD31-7CF15FFAC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096457"/>
            <a:ext cx="4667250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580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CC00E08-A1F3-4732-A8F1-64C1B315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151941"/>
            <a:ext cx="467677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C45560-E286-46ED-832E-93311C9B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20419"/>
            <a:ext cx="4695825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0C194-085B-4F6B-A4DC-FA2E08DF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890712"/>
            <a:ext cx="4629150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791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0913 Form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0913 Form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D2FE5-2E49-4D7E-8D58-3B0D5365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2124075"/>
            <a:ext cx="4638675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405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355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0913 Form Quiz</vt:lpstr>
      <vt:lpstr>0913 Form Quiz</vt:lpstr>
      <vt:lpstr>0913 Form Quiz</vt:lpstr>
      <vt:lpstr>0913 Form Quiz</vt:lpstr>
      <vt:lpstr>0913 Form Quiz</vt:lpstr>
      <vt:lpstr>0913 Form Quiz</vt:lpstr>
      <vt:lpstr>0913 Form Quiz</vt:lpstr>
      <vt:lpstr>0913 Form Quiz</vt:lpstr>
      <vt:lpstr>0913 Form Quiz</vt:lpstr>
      <vt:lpstr>0913 Form Quiz</vt:lpstr>
      <vt:lpstr>0913 Form Quiz</vt:lpstr>
      <vt:lpstr>0913 Form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562</cp:revision>
  <dcterms:created xsi:type="dcterms:W3CDTF">2018-09-28T16:40:41Z</dcterms:created>
  <dcterms:modified xsi:type="dcterms:W3CDTF">2019-10-25T05:32:24Z</dcterms:modified>
</cp:coreProperties>
</file>