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0914 </a:t>
            </a:r>
            <a:r>
              <a:rPr lang="en-US" altLang="zh-TW" sz="4800" b="1" dirty="0" err="1">
                <a:solidFill>
                  <a:srgbClr val="FFFF00"/>
                </a:solidFill>
              </a:rPr>
              <a:t>Wrapup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0914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2684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0914 </a:t>
            </a:r>
            <a:r>
              <a:rPr lang="en-US" altLang="en-US" sz="1800" b="1" dirty="0" err="1">
                <a:solidFill>
                  <a:schemeClr val="tx1"/>
                </a:solidFill>
              </a:rPr>
              <a:t>Wrapup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completed Module 9! Aren't forms fun!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learned: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able </a:t>
            </a:r>
            <a:r>
              <a:rPr lang="en-US" sz="1800" dirty="0" err="1">
                <a:solidFill>
                  <a:schemeClr val="tx1"/>
                </a:solidFill>
              </a:rPr>
              <a:t>to:Identify</a:t>
            </a:r>
            <a:r>
              <a:rPr lang="en-US" sz="1800" dirty="0">
                <a:solidFill>
                  <a:schemeClr val="tx1"/>
                </a:solidFill>
              </a:rPr>
              <a:t> different elements and attributes used to create forms and form fields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attribute and attribute values to create functioning form fields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valid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provides for accessibility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Watched lecture videos demonstrating activities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Completed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Completed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0914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74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0914 </a:t>
            </a:r>
            <a:r>
              <a:rPr lang="en-US" altLang="en-US" sz="1800" b="1" dirty="0" err="1">
                <a:solidFill>
                  <a:schemeClr val="tx1"/>
                </a:solidFill>
              </a:rPr>
              <a:t>Wrapup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Module we take a look at what XHTML is all about!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makes it different from what we have been doing?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answer, is coming up next!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118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0914 Wrapup</vt:lpstr>
      <vt:lpstr>0914 Wrapup</vt:lpstr>
      <vt:lpstr>0914 Wrapup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564</cp:revision>
  <dcterms:created xsi:type="dcterms:W3CDTF">2018-09-28T16:40:41Z</dcterms:created>
  <dcterms:modified xsi:type="dcterms:W3CDTF">2019-10-25T05:38:45Z</dcterms:modified>
</cp:coreProperties>
</file>