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72" r:id="rId3"/>
    <p:sldId id="273" r:id="rId4"/>
    <p:sldId id="259" r:id="rId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732" y="2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2019/10/24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2019/10/24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2019/10/24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2019/10/24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2019/10/24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2019/10/24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2019/10/24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2019/10/24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2019/10/24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2019/10/24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2019/10/24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2019/10/24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2019/10/24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0915 Radio Button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2019/10/24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0915 Radio Button</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83638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0915 Radio Button</a:t>
            </a:r>
          </a:p>
          <a:p>
            <a:pPr marL="342900" indent="-342900" algn="l">
              <a:buClr>
                <a:srgbClr val="0070C0"/>
              </a:buClr>
              <a:buSzPct val="80000"/>
              <a:buFont typeface="Wingdings" pitchFamily="2" charset="2"/>
              <a:buChar char="u"/>
            </a:pPr>
            <a:r>
              <a:rPr lang="en-US" sz="1800" dirty="0">
                <a:solidFill>
                  <a:schemeClr val="tx1"/>
                </a:solidFill>
              </a:rPr>
              <a:t>The &lt;input type="radio"&gt; defines a radio button.</a:t>
            </a:r>
          </a:p>
          <a:p>
            <a:pPr marL="342900" indent="-342900" algn="l">
              <a:buClr>
                <a:srgbClr val="0070C0"/>
              </a:buClr>
              <a:buSzPct val="80000"/>
              <a:buFont typeface="Wingdings" pitchFamily="2" charset="2"/>
              <a:buChar char="u"/>
            </a:pPr>
            <a:r>
              <a:rPr lang="en-US" sz="1800" dirty="0">
                <a:solidFill>
                  <a:schemeClr val="tx1"/>
                </a:solidFill>
              </a:rPr>
              <a:t>Radio buttons are normally presented in radio groups (a collection of radio buttons describing a set of related options). Only one radio button in a group can be selected at the same time.</a:t>
            </a:r>
          </a:p>
          <a:p>
            <a:pPr marL="342900" indent="-342900" algn="l">
              <a:buClr>
                <a:srgbClr val="0070C0"/>
              </a:buClr>
              <a:buSzPct val="80000"/>
              <a:buFont typeface="Wingdings" pitchFamily="2" charset="2"/>
              <a:buChar char="u"/>
            </a:pPr>
            <a:r>
              <a:rPr lang="en-US" sz="1800" b="1" dirty="0">
                <a:solidFill>
                  <a:schemeClr val="tx1"/>
                </a:solidFill>
              </a:rPr>
              <a:t>Note:</a:t>
            </a:r>
            <a:r>
              <a:rPr lang="en-US" sz="1800" dirty="0">
                <a:solidFill>
                  <a:schemeClr val="tx1"/>
                </a:solidFill>
              </a:rPr>
              <a:t> The radio group must have share the </a:t>
            </a:r>
            <a:r>
              <a:rPr lang="en-US" sz="1800" b="1" dirty="0">
                <a:solidFill>
                  <a:schemeClr val="tx1"/>
                </a:solidFill>
              </a:rPr>
              <a:t>same name (the value of the name attribute) to be treated as a group. </a:t>
            </a:r>
            <a:r>
              <a:rPr lang="en-US" sz="1800" dirty="0">
                <a:solidFill>
                  <a:schemeClr val="tx1"/>
                </a:solidFill>
              </a:rPr>
              <a:t>Once the radio group is created, selecting any radio button in that group automatically deselects any other selected radio button in the same group. You can have as many radio groups on a page as you want, as long as each group has its own name.</a:t>
            </a:r>
          </a:p>
          <a:p>
            <a:pPr marL="342900" indent="-342900" algn="l">
              <a:buClr>
                <a:srgbClr val="0070C0"/>
              </a:buClr>
              <a:buSzPct val="80000"/>
              <a:buFont typeface="Wingdings" pitchFamily="2" charset="2"/>
              <a:buChar char="u"/>
            </a:pPr>
            <a:r>
              <a:rPr lang="en-US" sz="1800" b="1" dirty="0">
                <a:solidFill>
                  <a:schemeClr val="tx1"/>
                </a:solidFill>
              </a:rPr>
              <a:t>Note:</a:t>
            </a:r>
            <a:r>
              <a:rPr lang="en-US" sz="1800" dirty="0">
                <a:solidFill>
                  <a:schemeClr val="tx1"/>
                </a:solidFill>
              </a:rPr>
              <a:t> The value attribute defines the unique value associated with each radio button. The value is not shown to the user, but is the value that is sent to the server on "submit" to identify which radio button that was selected.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68684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0915 Radio Button</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6730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0915 Radio Button: </a:t>
            </a:r>
          </a:p>
          <a:p>
            <a:pPr marL="342900" indent="-342900" algn="l">
              <a:buClr>
                <a:srgbClr val="0070C0"/>
              </a:buClr>
              <a:buSzPct val="80000"/>
              <a:buFont typeface="Wingdings" pitchFamily="2" charset="2"/>
              <a:buChar char="u"/>
            </a:pPr>
            <a:r>
              <a:rPr lang="en-US" altLang="en-US" sz="1800" b="1" dirty="0">
                <a:solidFill>
                  <a:schemeClr val="tx1"/>
                </a:solidFill>
              </a:rPr>
              <a:t>Radio button in the same group must have the same name (“gender” or “age”).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27773ED3-5B6A-4A45-B5A4-9F44522FD73C}"/>
              </a:ext>
            </a:extLst>
          </p:cNvPr>
          <p:cNvPicPr>
            <a:picLocks noChangeAspect="1"/>
          </p:cNvPicPr>
          <p:nvPr/>
        </p:nvPicPr>
        <p:blipFill>
          <a:blip r:embed="rId3"/>
          <a:stretch>
            <a:fillRect/>
          </a:stretch>
        </p:blipFill>
        <p:spPr>
          <a:xfrm>
            <a:off x="730250" y="2151379"/>
            <a:ext cx="7391400" cy="3543300"/>
          </a:xfrm>
          <a:prstGeom prst="rect">
            <a:avLst/>
          </a:prstGeom>
          <a:ln>
            <a:solidFill>
              <a:srgbClr val="C00000"/>
            </a:solidFill>
          </a:ln>
        </p:spPr>
      </p:pic>
      <p:sp>
        <p:nvSpPr>
          <p:cNvPr id="11" name="Rectangle 10">
            <a:extLst>
              <a:ext uri="{FF2B5EF4-FFF2-40B4-BE49-F238E27FC236}">
                <a16:creationId xmlns:a16="http://schemas.microsoft.com/office/drawing/2014/main" id="{60746AB7-CEA7-4406-AC3F-4B800E43F663}"/>
              </a:ext>
            </a:extLst>
          </p:cNvPr>
          <p:cNvSpPr/>
          <p:nvPr/>
        </p:nvSpPr>
        <p:spPr>
          <a:xfrm>
            <a:off x="2514397" y="3231499"/>
            <a:ext cx="1224136" cy="6480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D521C0-0F70-4AC0-A22D-F4BA3CD8137A}"/>
              </a:ext>
            </a:extLst>
          </p:cNvPr>
          <p:cNvSpPr/>
          <p:nvPr/>
        </p:nvSpPr>
        <p:spPr>
          <a:xfrm>
            <a:off x="2515208" y="4131599"/>
            <a:ext cx="935293" cy="5400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766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2019/10/24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884</TotalTime>
  <Words>145</Words>
  <Application>Microsoft Office PowerPoint</Application>
  <PresentationFormat>On-screen Show (4:3)</PresentationFormat>
  <Paragraphs>22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Wingdings</vt:lpstr>
      <vt:lpstr>Office 佈景主題</vt:lpstr>
      <vt:lpstr>0915 Radio Button</vt:lpstr>
      <vt:lpstr>0915 Radio Button</vt:lpstr>
      <vt:lpstr>0915 Radio Button</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566</cp:revision>
  <dcterms:created xsi:type="dcterms:W3CDTF">2018-09-28T16:40:41Z</dcterms:created>
  <dcterms:modified xsi:type="dcterms:W3CDTF">2019-10-25T05:42:05Z</dcterms:modified>
</cp:coreProperties>
</file>