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836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 introduces you to file naming conventions, the anatomy/terminology of html code, coding the skeleton of a web page, head and body elements and block and inline level elements!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also look at how to validate this code per the W3C HTML standards.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the end of the module, you will be able to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properly name your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identify parts of HTML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 the basic skeleton of a web page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proper tags and attributes that are specific for search engines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identify and properly apply block level and inline level elements as to provide semantic meaning to your content.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337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the following activities and assessments: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 lecture videos within the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135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0400 Overview</vt:lpstr>
      <vt:lpstr>0400 Overview</vt:lpstr>
      <vt:lpstr>0400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289</cp:revision>
  <dcterms:created xsi:type="dcterms:W3CDTF">2018-09-28T16:40:41Z</dcterms:created>
  <dcterms:modified xsi:type="dcterms:W3CDTF">2019-09-26T03:19:05Z</dcterms:modified>
</cp:coreProperties>
</file>