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0402 HTML/XHTML Skeleton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0402 HTML/XHTML Skeleton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764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0402 HTML/XHTML Skeleton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Basic overall Page Structure </a:t>
            </a:r>
            <a:r>
              <a:rPr lang="en-US" sz="1800" b="1" dirty="0">
                <a:solidFill>
                  <a:schemeClr val="tx1"/>
                </a:solidFill>
              </a:rPr>
              <a:t>– these tags give the document structure. 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Every web page will use this structure of the HEAD and BODY.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&lt;html&gt;   </a:t>
            </a:r>
            <a:r>
              <a:rPr lang="en-US" sz="1800" dirty="0">
                <a:solidFill>
                  <a:schemeClr val="tx1"/>
                </a:solidFill>
              </a:rPr>
              <a:t>Opens up the html document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&lt;head&gt;</a:t>
            </a:r>
            <a:r>
              <a:rPr lang="en-US" sz="1800" dirty="0">
                <a:solidFill>
                  <a:schemeClr val="tx1"/>
                </a:solidFill>
              </a:rPr>
              <a:t> Opens content that is not visible to the user such as: scripts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JavaScript, CSS, meta tags and title tags.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&lt;/head&gt;</a:t>
            </a:r>
            <a:r>
              <a:rPr lang="en-US" sz="1800" dirty="0">
                <a:solidFill>
                  <a:schemeClr val="tx1"/>
                </a:solidFill>
              </a:rPr>
              <a:t> Closes the content not visible to the user.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&lt;body&gt;</a:t>
            </a:r>
            <a:r>
              <a:rPr lang="en-US" sz="1800" dirty="0">
                <a:solidFill>
                  <a:schemeClr val="tx1"/>
                </a:solidFill>
              </a:rPr>
              <a:t> Opens the content which is visible to the user.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Content (images, text, links) goes between the body tags.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&lt;/body&gt;</a:t>
            </a:r>
            <a:r>
              <a:rPr lang="en-US" sz="1800" dirty="0">
                <a:solidFill>
                  <a:schemeClr val="tx1"/>
                </a:solidFill>
              </a:rPr>
              <a:t> Closes the visible area to the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&lt;/html&gt; </a:t>
            </a:r>
            <a:r>
              <a:rPr lang="en-US" sz="1800" dirty="0">
                <a:solidFill>
                  <a:schemeClr val="tx1"/>
                </a:solidFill>
              </a:rPr>
              <a:t>Closes the html document (nothing EVER goes after this tag!!)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0402.1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7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0402.1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0402.1 Video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04AEF-245D-4668-BA5A-FB6075F5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94" y="2029252"/>
            <a:ext cx="2333625" cy="1619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705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88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0402 HTML/XHTML Skeleton</vt:lpstr>
      <vt:lpstr>0402 HTML/XHTML Skeleton</vt:lpstr>
      <vt:lpstr>0402.1 Video</vt:lpstr>
      <vt:lpstr>0402.1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328</cp:revision>
  <dcterms:created xsi:type="dcterms:W3CDTF">2018-09-28T16:40:41Z</dcterms:created>
  <dcterms:modified xsi:type="dcterms:W3CDTF">2019-09-29T17:30:22Z</dcterms:modified>
</cp:coreProperties>
</file>