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8" autoAdjust="0"/>
    <p:restoredTop sz="94660"/>
  </p:normalViewPr>
  <p:slideViewPr>
    <p:cSldViewPr>
      <p:cViewPr>
        <p:scale>
          <a:sx n="86" d="100"/>
          <a:sy n="86" d="100"/>
        </p:scale>
        <p:origin x="5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0403 File Name Convention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0403.1 File Name Convention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53496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0403.1 File Name Convention Video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DBF3AC-426B-488C-9BAA-9960BF332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27" y="1961495"/>
            <a:ext cx="7380312" cy="25971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0077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0403.1 File Name Convention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53496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0403.1 File Name Convention Video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26AFD0-BBCE-4436-BE03-8F2E98AA3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60" y="1913264"/>
            <a:ext cx="7092280" cy="378939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539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0403.1 File Name Convention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53496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0403.1 File Name Convention Video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593A86-3113-41A3-8F9B-C68F5CCCE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" y="2026429"/>
            <a:ext cx="7236296" cy="35107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391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0403.1 File Name Convention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53496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0403.1 File Name Convention Video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B8B29-FFB7-4233-8EF7-8E8F1A2E9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24" y="1875819"/>
            <a:ext cx="7559824" cy="40171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1257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0403.1 File Name Convention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53496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0403.1 File Name Convention Video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FA3A52-BFA7-4874-B763-798C6C9C1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35" y="1975174"/>
            <a:ext cx="7876013" cy="30753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928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0403.1 File Name Convention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53496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0403.1 File Name Convention Video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E979F-5D6E-4C57-9293-4EF77BE1F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92" y="1949453"/>
            <a:ext cx="6444208" cy="371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9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0403 File Name Convention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1964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0403 File Name Convention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Often our Web files sit on a Unix server; Unix file and directory (folder) naming conventions apply.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means that file and directory names can contain </a:t>
            </a:r>
            <a:r>
              <a:rPr lang="en-US" sz="1800" b="1" dirty="0">
                <a:solidFill>
                  <a:schemeClr val="tx1"/>
                </a:solidFill>
              </a:rPr>
              <a:t>ONLY </a:t>
            </a:r>
            <a:r>
              <a:rPr lang="en-US" sz="1800" dirty="0">
                <a:solidFill>
                  <a:schemeClr val="tx1"/>
                </a:solidFill>
              </a:rPr>
              <a:t>the following: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Uppercase letters A-Z.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Lowercase letters a-z.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Numbers 0-9.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hyphen – or an underscore _  (these days use the hyphen).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underscore.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dot (a period) but </a:t>
            </a:r>
            <a:r>
              <a:rPr lang="en-US" sz="1800" i="1" dirty="0">
                <a:solidFill>
                  <a:schemeClr val="tx1"/>
                </a:solidFill>
              </a:rPr>
              <a:t>only</a:t>
            </a:r>
            <a:r>
              <a:rPr lang="en-US" sz="1800" dirty="0">
                <a:solidFill>
                  <a:schemeClr val="tx1"/>
                </a:solidFill>
              </a:rPr>
              <a:t> between the name and the extension.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File names should not contain spaces!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other words: </a:t>
            </a:r>
            <a:r>
              <a:rPr lang="en-US" sz="1800" b="1" dirty="0">
                <a:solidFill>
                  <a:schemeClr val="tx1"/>
                </a:solidFill>
              </a:rPr>
              <a:t>no</a:t>
            </a:r>
            <a:r>
              <a:rPr lang="en-US" sz="1800" dirty="0">
                <a:solidFill>
                  <a:schemeClr val="tx1"/>
                </a:solidFill>
              </a:rPr>
              <a:t> other punctuation, </a:t>
            </a:r>
            <a:r>
              <a:rPr lang="en-US" sz="1800" b="1" dirty="0">
                <a:solidFill>
                  <a:schemeClr val="tx1"/>
                </a:solidFill>
              </a:rPr>
              <a:t>no</a:t>
            </a:r>
            <a:r>
              <a:rPr lang="en-US" sz="1800" dirty="0">
                <a:solidFill>
                  <a:schemeClr val="tx1"/>
                </a:solidFill>
              </a:rPr>
              <a:t> special characters, and </a:t>
            </a:r>
            <a:r>
              <a:rPr lang="en-US" sz="1800" b="1" dirty="0">
                <a:solidFill>
                  <a:schemeClr val="tx1"/>
                </a:solidFill>
              </a:rPr>
              <a:t>NO SPACES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Repeat: </a:t>
            </a:r>
            <a:r>
              <a:rPr lang="en-US" sz="1800" b="1" dirty="0">
                <a:solidFill>
                  <a:schemeClr val="tx1"/>
                </a:solidFill>
              </a:rPr>
              <a:t>NO SPACES</a:t>
            </a:r>
            <a:r>
              <a:rPr lang="en-US" sz="1800" dirty="0">
                <a:solidFill>
                  <a:schemeClr val="tx1"/>
                </a:solidFill>
              </a:rPr>
              <a:t> in ANY file or directory names!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0403 File Name Convention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2603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0403 File Name Convention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Additionally: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File and directory names should </a:t>
            </a:r>
            <a:r>
              <a:rPr lang="en-US" sz="1800" i="1" dirty="0">
                <a:solidFill>
                  <a:schemeClr val="tx1"/>
                </a:solidFill>
              </a:rPr>
              <a:t>not</a:t>
            </a:r>
            <a:r>
              <a:rPr lang="en-US" sz="1800" dirty="0">
                <a:solidFill>
                  <a:schemeClr val="tx1"/>
                </a:solidFill>
              </a:rPr>
              <a:t> start with a dot.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File and directory names are case-sensitive.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“no-spaces” rule goes for any document that will go on a web site (this goes for pdf files, music, video, flash or images for jpg’s or .gif files – </a:t>
            </a:r>
            <a:r>
              <a:rPr lang="en-US" sz="1800" i="1" dirty="0">
                <a:solidFill>
                  <a:schemeClr val="tx1"/>
                </a:solidFill>
              </a:rPr>
              <a:t>anything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File name extensions for both HTML and XHTML web pages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Web pages should always be named with the following extensions: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.html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0403 File Name Convention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534962" cy="39083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0403 File Name Convention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Your Home Page: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home page of any web site (unless your web host tells you otherwise) </a:t>
            </a:r>
            <a:r>
              <a:rPr lang="en-US" sz="1800" b="1" dirty="0">
                <a:solidFill>
                  <a:schemeClr val="tx1"/>
                </a:solidFill>
              </a:rPr>
              <a:t>MUST</a:t>
            </a:r>
            <a:r>
              <a:rPr lang="en-US" sz="1800" dirty="0">
                <a:solidFill>
                  <a:schemeClr val="tx1"/>
                </a:solidFill>
              </a:rPr>
              <a:t> be named: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index.html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do not name your home page this way, you would have to type in the URL as </a:t>
            </a:r>
            <a:r>
              <a:rPr lang="en-US" sz="1800" b="1" dirty="0">
                <a:solidFill>
                  <a:schemeClr val="tx1"/>
                </a:solidFill>
              </a:rPr>
              <a:t>http://www.mydomain.com/home.html</a:t>
            </a:r>
            <a:r>
              <a:rPr lang="en-US" sz="1800" dirty="0">
                <a:solidFill>
                  <a:schemeClr val="tx1"/>
                </a:solidFill>
              </a:rPr>
              <a:t> and no one will type in the home.html.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 you file name is simply </a:t>
            </a:r>
            <a:r>
              <a:rPr lang="en-US" sz="1800" b="1" dirty="0">
                <a:solidFill>
                  <a:schemeClr val="tx1"/>
                </a:solidFill>
              </a:rPr>
              <a:t>index.html</a:t>
            </a:r>
            <a:r>
              <a:rPr lang="en-US" sz="1800" dirty="0">
                <a:solidFill>
                  <a:schemeClr val="tx1"/>
                </a:solidFill>
              </a:rPr>
              <a:t> than all they need to type in is </a:t>
            </a:r>
            <a:r>
              <a:rPr lang="en-US" sz="1800" b="1" dirty="0">
                <a:solidFill>
                  <a:schemeClr val="tx1"/>
                </a:solidFill>
              </a:rPr>
              <a:t>http://www.mydomain.com.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index.html indicates to the server to serve up this page when the main domain is being called upon.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Otherwise it will generate a 404 Error message! </a:t>
            </a: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7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0403 File Name Convention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534962" cy="21081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0403 File Name Convention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Acceptable Naming Conventions: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typical file name would look like this (again, Google prefers hyphens!): 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aboutus.html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about-us.html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about_us_philosophy.html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3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0403.1 File Name Convention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0403.1 File Name Convention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534962" cy="4905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0403.1 File Name Convention Video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6932C0-2BF3-4967-B720-0E4D23854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65" y="1898498"/>
            <a:ext cx="3486150" cy="10191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0956B4-F01B-419F-BBF6-CBCB68862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037" y="3035213"/>
            <a:ext cx="6203032" cy="31335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931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0403.1 File Name Convention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534962" cy="4905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0403.1 File Name Convention Video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D2D4F7-FF0D-4F3B-8E17-9D0DDA89C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79" y="2103015"/>
            <a:ext cx="7322042" cy="36053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4278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0403.1 File Name Convention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53496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0403.1 File Name Convention Video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3EA9C-F038-4307-A7C3-40C5A1EBF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94" y="2060848"/>
            <a:ext cx="7194211" cy="22675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0966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545</Words>
  <Application>Microsoft Office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0403 File Name Convention</vt:lpstr>
      <vt:lpstr>0403 File Name Convention</vt:lpstr>
      <vt:lpstr>0403 File Name Convention</vt:lpstr>
      <vt:lpstr>0403 File Name Convention</vt:lpstr>
      <vt:lpstr>0403 File Name Convention</vt:lpstr>
      <vt:lpstr>0403.1 File Name Convention Video</vt:lpstr>
      <vt:lpstr>0403.1 File Name Convention Video</vt:lpstr>
      <vt:lpstr>0403.1 File Name Convention Video</vt:lpstr>
      <vt:lpstr>0403.1 File Name Convention Video</vt:lpstr>
      <vt:lpstr>0403.1 File Name Convention Video</vt:lpstr>
      <vt:lpstr>0403.1 File Name Convention Video</vt:lpstr>
      <vt:lpstr>0403.1 File Name Convention Video</vt:lpstr>
      <vt:lpstr>0403.1 File Name Convention Video</vt:lpstr>
      <vt:lpstr>0403.1 File Name Convention Video</vt:lpstr>
      <vt:lpstr>0403.1 File Name Convention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350</cp:revision>
  <dcterms:created xsi:type="dcterms:W3CDTF">2018-09-28T16:40:41Z</dcterms:created>
  <dcterms:modified xsi:type="dcterms:W3CDTF">2019-09-29T18:17:13Z</dcterms:modified>
</cp:coreProperties>
</file>