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0406 Head Tag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0406 Head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260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0406 Head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 &lt;head&gt; 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next tag, after the </a:t>
            </a:r>
            <a:r>
              <a:rPr lang="en-US" sz="1800" b="1" dirty="0">
                <a:solidFill>
                  <a:schemeClr val="tx1"/>
                </a:solidFill>
              </a:rPr>
              <a:t>&lt;html&gt;</a:t>
            </a:r>
            <a:r>
              <a:rPr lang="en-US" sz="1800" dirty="0">
                <a:solidFill>
                  <a:schemeClr val="tx1"/>
                </a:solidFill>
              </a:rPr>
              <a:t> of your HTML document should be: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&lt;head&gt;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information contained in the </a:t>
            </a:r>
            <a:r>
              <a:rPr lang="en-US" sz="1800" b="1" dirty="0">
                <a:solidFill>
                  <a:schemeClr val="tx1"/>
                </a:solidFill>
              </a:rPr>
              <a:t>&lt;head&gt;</a:t>
            </a:r>
            <a:r>
              <a:rPr lang="en-US" sz="1800" dirty="0">
                <a:solidFill>
                  <a:schemeClr val="tx1"/>
                </a:solidFill>
              </a:rPr>
              <a:t> section of your document provides information to browsers and search engines but is not displayed to the person viewing the page. 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include meta tags, scripts and title tags.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tag </a:t>
            </a:r>
            <a:r>
              <a:rPr lang="en-US" sz="1800" b="1" dirty="0">
                <a:solidFill>
                  <a:schemeClr val="tx1"/>
                </a:solidFill>
              </a:rPr>
              <a:t>must</a:t>
            </a:r>
            <a:r>
              <a:rPr lang="en-US" sz="1800" dirty="0">
                <a:solidFill>
                  <a:schemeClr val="tx1"/>
                </a:solidFill>
              </a:rPr>
              <a:t> have a closing tag, which 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&lt;/head&gt;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0406 Head Tag</vt:lpstr>
      <vt:lpstr>0406 Head Tag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418</cp:revision>
  <dcterms:created xsi:type="dcterms:W3CDTF">2018-09-28T16:40:41Z</dcterms:created>
  <dcterms:modified xsi:type="dcterms:W3CDTF">2019-09-30T02:43:46Z</dcterms:modified>
</cp:coreProperties>
</file>