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0410 Body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0410 Body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47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0410 Body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&lt;body&gt;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that we have covered the fundamental elements that make up the &lt;head&gt; element we can now move over to the &lt;body&gt; element! This is where all the fun happens!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&lt;</a:t>
            </a:r>
            <a:r>
              <a:rPr lang="en-US" sz="1800" b="1" dirty="0">
                <a:solidFill>
                  <a:schemeClr val="tx1"/>
                </a:solidFill>
              </a:rPr>
              <a:t>body&gt; tag</a:t>
            </a:r>
            <a:r>
              <a:rPr lang="en-US" sz="1800" dirty="0">
                <a:solidFill>
                  <a:schemeClr val="tx1"/>
                </a:solidFill>
              </a:rPr>
              <a:t> immediately follows the </a:t>
            </a:r>
            <a:r>
              <a:rPr lang="en-US" sz="1800" b="1" dirty="0">
                <a:solidFill>
                  <a:schemeClr val="tx1"/>
                </a:solidFill>
              </a:rPr>
              <a:t>&lt;/head&gt;</a:t>
            </a:r>
            <a:r>
              <a:rPr lang="en-US" sz="1800" dirty="0">
                <a:solidFill>
                  <a:schemeClr val="tx1"/>
                </a:solidFill>
              </a:rPr>
              <a:t> tag and defines the beginning and end of the document that contains the content that will be visible or displayed to the user on the browser window.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&lt;body&gt;</a:t>
            </a:r>
            <a:r>
              <a:rPr lang="en-US" sz="1800" dirty="0">
                <a:solidFill>
                  <a:schemeClr val="tx1"/>
                </a:solidFill>
              </a:rPr>
              <a:t>   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your content goes here!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&lt;/body&gt;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0410 Body Tag</vt:lpstr>
      <vt:lpstr>0410 Body Tag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511</cp:revision>
  <dcterms:created xsi:type="dcterms:W3CDTF">2018-09-28T16:40:41Z</dcterms:created>
  <dcterms:modified xsi:type="dcterms:W3CDTF">2019-10-01T03:26:20Z</dcterms:modified>
</cp:coreProperties>
</file>