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63" r:id="rId3"/>
    <p:sldId id="265" r:id="rId4"/>
    <p:sldId id="266" r:id="rId5"/>
    <p:sldId id="259" r:id="rId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230" autoAdjust="0"/>
    <p:restoredTop sz="94660"/>
  </p:normalViewPr>
  <p:slideViewPr>
    <p:cSldViewPr>
      <p:cViewPr varScale="1">
        <p:scale>
          <a:sx n="80" d="100"/>
          <a:sy n="80" d="100"/>
        </p:scale>
        <p:origin x="47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2019/9/30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2019/9/30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2019/9/30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2019/9/30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2019/9/30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2019/9/30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2019/9/30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2019/9/30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2019/9/30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2019/9/30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2019/9/30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2019/9/30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2019/9/30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0414 Inline Element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2019/9/30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774BF0-197A-4F81-B53C-A020CE8BC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2243" y="3678058"/>
            <a:ext cx="855578" cy="88922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0414 Inline Element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5"/>
            <a:ext cx="8185266" cy="297229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0414 Inline Element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Inline Elements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Inline elements are those elements that are placed “</a:t>
            </a:r>
            <a:r>
              <a:rPr lang="en-US" sz="1800" i="1" dirty="0">
                <a:solidFill>
                  <a:schemeClr val="tx1"/>
                </a:solidFill>
              </a:rPr>
              <a:t>in the line</a:t>
            </a:r>
            <a:r>
              <a:rPr lang="en-US" sz="1800" dirty="0">
                <a:solidFill>
                  <a:schemeClr val="tx1"/>
                </a:solidFill>
              </a:rPr>
              <a:t>” of that particular heading or paragraph. For instance, if we wanted to place </a:t>
            </a:r>
            <a:r>
              <a:rPr lang="en-US" sz="1800" i="1" dirty="0">
                <a:solidFill>
                  <a:schemeClr val="tx1"/>
                </a:solidFill>
              </a:rPr>
              <a:t>emphasis</a:t>
            </a:r>
            <a:r>
              <a:rPr lang="en-US" sz="1800" dirty="0">
                <a:solidFill>
                  <a:schemeClr val="tx1"/>
                </a:solidFill>
              </a:rPr>
              <a:t> on a word we would use the &lt;</a:t>
            </a:r>
            <a:r>
              <a:rPr lang="en-US" sz="1800" dirty="0" err="1">
                <a:solidFill>
                  <a:schemeClr val="tx1"/>
                </a:solidFill>
              </a:rPr>
              <a:t>em</a:t>
            </a:r>
            <a:r>
              <a:rPr lang="en-US" sz="1800" dirty="0">
                <a:solidFill>
                  <a:schemeClr val="tx1"/>
                </a:solidFill>
              </a:rPr>
              <a:t>&gt; element in front of the text we want to emphasize and close it &lt;/</a:t>
            </a:r>
            <a:r>
              <a:rPr lang="en-US" sz="1800" dirty="0" err="1">
                <a:solidFill>
                  <a:schemeClr val="tx1"/>
                </a:solidFill>
              </a:rPr>
              <a:t>em</a:t>
            </a:r>
            <a:r>
              <a:rPr lang="en-US" sz="1800" dirty="0">
                <a:solidFill>
                  <a:schemeClr val="tx1"/>
                </a:solidFill>
              </a:rPr>
              <a:t>&gt; after the word or words we wanted to emphasize.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&lt;p&gt;</a:t>
            </a:r>
            <a:r>
              <a:rPr lang="en-US" sz="1800" dirty="0">
                <a:solidFill>
                  <a:schemeClr val="tx1"/>
                </a:solidFill>
              </a:rPr>
              <a:t>Here is some text with some </a:t>
            </a:r>
            <a:r>
              <a:rPr lang="en-US" sz="1800" b="1" dirty="0">
                <a:solidFill>
                  <a:schemeClr val="tx1"/>
                </a:solidFill>
              </a:rPr>
              <a:t>&lt;</a:t>
            </a:r>
            <a:r>
              <a:rPr lang="en-US" sz="1800" b="1" dirty="0" err="1">
                <a:solidFill>
                  <a:schemeClr val="tx1"/>
                </a:solidFill>
              </a:rPr>
              <a:t>em</a:t>
            </a:r>
            <a:r>
              <a:rPr lang="en-US" sz="1800" b="1" dirty="0">
                <a:solidFill>
                  <a:schemeClr val="tx1"/>
                </a:solidFill>
              </a:rPr>
              <a:t>&gt;</a:t>
            </a:r>
            <a:r>
              <a:rPr lang="en-US" sz="1800" dirty="0">
                <a:solidFill>
                  <a:schemeClr val="tx1"/>
                </a:solidFill>
              </a:rPr>
              <a:t>emphasized</a:t>
            </a:r>
            <a:r>
              <a:rPr lang="en-US" sz="1800" b="1" dirty="0">
                <a:solidFill>
                  <a:schemeClr val="tx1"/>
                </a:solidFill>
              </a:rPr>
              <a:t>&lt;/</a:t>
            </a:r>
            <a:r>
              <a:rPr lang="en-US" sz="1800" b="1" dirty="0" err="1">
                <a:solidFill>
                  <a:schemeClr val="tx1"/>
                </a:solidFill>
              </a:rPr>
              <a:t>em</a:t>
            </a:r>
            <a:r>
              <a:rPr lang="en-US" sz="1800" b="1" dirty="0">
                <a:solidFill>
                  <a:schemeClr val="tx1"/>
                </a:solidFill>
              </a:rPr>
              <a:t>&gt;</a:t>
            </a:r>
            <a:r>
              <a:rPr lang="en-US" sz="1800" dirty="0">
                <a:solidFill>
                  <a:schemeClr val="tx1"/>
                </a:solidFill>
              </a:rPr>
              <a:t> text.</a:t>
            </a:r>
            <a:r>
              <a:rPr lang="en-US" sz="1800" b="1" dirty="0">
                <a:solidFill>
                  <a:schemeClr val="tx1"/>
                </a:solidFill>
              </a:rPr>
              <a:t>&lt;/p&gt;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This would look like this on the browser: 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Here is some text with some </a:t>
            </a:r>
            <a:r>
              <a:rPr lang="en-US" sz="1800" i="1" dirty="0">
                <a:solidFill>
                  <a:schemeClr val="tx1"/>
                </a:solidFill>
              </a:rPr>
              <a:t>emphasized</a:t>
            </a:r>
            <a:r>
              <a:rPr lang="en-US" sz="1800" dirty="0">
                <a:solidFill>
                  <a:schemeClr val="tx1"/>
                </a:solidFill>
              </a:rPr>
              <a:t> text. 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2019/9/30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0414.1 Paragraph Video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2019/9/30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774BF0-197A-4F81-B53C-A020CE8BC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2243" y="3678058"/>
            <a:ext cx="855578" cy="889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294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0414.1 Paragraph Video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6"/>
            <a:ext cx="8185266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0413.1 Paragraph Video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2019/9/30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CFEA24A-3311-4031-BE25-0512DA0473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534" y="1876908"/>
            <a:ext cx="6732240" cy="2081651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21F97AB-9001-4C41-8946-AEA857E9A8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36" y="2643897"/>
            <a:ext cx="4126778" cy="3914576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316199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2019/9/30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852</TotalTime>
  <Words>111</Words>
  <Application>Microsoft Office PowerPoint</Application>
  <PresentationFormat>On-screen Show (4:3)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Wingdings</vt:lpstr>
      <vt:lpstr>Office 佈景主題</vt:lpstr>
      <vt:lpstr>0414 Inline Element</vt:lpstr>
      <vt:lpstr>0414 Inline Element</vt:lpstr>
      <vt:lpstr>0414.1 Paragraph Video</vt:lpstr>
      <vt:lpstr>0414.1 Paragraph Video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551</cp:revision>
  <dcterms:created xsi:type="dcterms:W3CDTF">2018-09-28T16:40:41Z</dcterms:created>
  <dcterms:modified xsi:type="dcterms:W3CDTF">2019-10-01T05:12:53Z</dcterms:modified>
</cp:coreProperties>
</file>