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0416 Phrase 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0416 Phrase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54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0416 Phrase Element: &lt;pre&gt;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Enhancing a simple page and Phrase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explore a series of 'phrase' elements that are used to provide semantic meaning to your content.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case of the &lt;pre&gt;tag, (</a:t>
            </a:r>
            <a:r>
              <a:rPr lang="en-US" sz="1800" b="1" dirty="0">
                <a:solidFill>
                  <a:schemeClr val="tx1"/>
                </a:solidFill>
              </a:rPr>
              <a:t>pre</a:t>
            </a:r>
            <a:r>
              <a:rPr lang="en-US" sz="1800" dirty="0">
                <a:solidFill>
                  <a:schemeClr val="tx1"/>
                </a:solidFill>
              </a:rPr>
              <a:t> stands for </a:t>
            </a:r>
            <a:r>
              <a:rPr lang="en-US" sz="1800" b="1" i="1" dirty="0">
                <a:solidFill>
                  <a:schemeClr val="tx1"/>
                </a:solidFill>
              </a:rPr>
              <a:t>pre-formatted</a:t>
            </a:r>
            <a:r>
              <a:rPr lang="en-US" sz="1800" dirty="0">
                <a:solidFill>
                  <a:schemeClr val="tx1"/>
                </a:solidFill>
              </a:rPr>
              <a:t>). This will </a:t>
            </a:r>
            <a:r>
              <a:rPr lang="en-US" sz="1800" b="1" dirty="0">
                <a:solidFill>
                  <a:schemeClr val="tx1"/>
                </a:solidFill>
              </a:rPr>
              <a:t>preserve space and line breaks</a:t>
            </a:r>
            <a:r>
              <a:rPr lang="en-US" sz="1800" dirty="0">
                <a:solidFill>
                  <a:schemeClr val="tx1"/>
                </a:solidFill>
              </a:rPr>
              <a:t> and can be used around poetry or sample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&lt;pre&gt;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&lt;pre&gt;</a:t>
            </a:r>
            <a:r>
              <a:rPr lang="en-US" sz="1800" dirty="0">
                <a:solidFill>
                  <a:schemeClr val="tx1"/>
                </a:solidFill>
              </a:rPr>
              <a:t> This is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preformatted </a:t>
            </a:r>
            <a:r>
              <a:rPr lang="en-US" sz="1800" dirty="0" err="1">
                <a:solidFill>
                  <a:schemeClr val="tx1"/>
                </a:solidFill>
              </a:rPr>
              <a:t>text.It</a:t>
            </a:r>
            <a:r>
              <a:rPr lang="en-US" sz="1800" dirty="0">
                <a:solidFill>
                  <a:schemeClr val="tx1"/>
                </a:solidFill>
              </a:rPr>
              <a:t> preserves       both spaces  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line </a:t>
            </a:r>
            <a:r>
              <a:rPr lang="en-US" sz="1800" dirty="0" err="1">
                <a:solidFill>
                  <a:schemeClr val="tx1"/>
                </a:solidFill>
              </a:rPr>
              <a:t>breaks.Great</a:t>
            </a:r>
            <a:r>
              <a:rPr lang="en-US" sz="1800" dirty="0">
                <a:solidFill>
                  <a:schemeClr val="tx1"/>
                </a:solidFill>
              </a:rPr>
              <a:t> for poetry or     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                   Or for computer code! </a:t>
            </a:r>
            <a:r>
              <a:rPr lang="en-US" sz="1800" b="1" dirty="0">
                <a:solidFill>
                  <a:schemeClr val="tx1"/>
                </a:solidFill>
              </a:rPr>
              <a:t>&lt;/pre&gt;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0416.1 Phrase Element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0416.1 Phrase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0416.1 Phrase Element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22050-5A47-46E4-B03E-BE46A62E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6" y="1876908"/>
            <a:ext cx="6804248" cy="4205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349057-D135-4E98-AE7B-17304774920F}"/>
              </a:ext>
            </a:extLst>
          </p:cNvPr>
          <p:cNvSpPr/>
          <p:nvPr/>
        </p:nvSpPr>
        <p:spPr>
          <a:xfrm>
            <a:off x="3059832" y="2636912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2DD81-C235-4563-8033-D60B50635F96}"/>
              </a:ext>
            </a:extLst>
          </p:cNvPr>
          <p:cNvSpPr/>
          <p:nvPr/>
        </p:nvSpPr>
        <p:spPr>
          <a:xfrm>
            <a:off x="920750" y="4432656"/>
            <a:ext cx="2448272" cy="1104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A0701-354C-4A5E-A156-185FCE60AE7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144886" y="2924944"/>
            <a:ext cx="2139082" cy="1507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0416.1 Phrase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0416.1 Phrase Element Video: Preserved the original spaces and </a:t>
            </a:r>
            <a:r>
              <a:rPr lang="en-US" altLang="en-US" sz="1800" b="1">
                <a:solidFill>
                  <a:schemeClr val="tx1"/>
                </a:solidFill>
              </a:rPr>
              <a:t>line breaks.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C20CA3-7072-4265-AB0F-97502610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903296"/>
            <a:ext cx="6553200" cy="40679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070E07-B74A-47B2-9472-ED79EA03FBC9}"/>
              </a:ext>
            </a:extLst>
          </p:cNvPr>
          <p:cNvSpPr/>
          <p:nvPr/>
        </p:nvSpPr>
        <p:spPr>
          <a:xfrm>
            <a:off x="3275856" y="2708920"/>
            <a:ext cx="1296144" cy="585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2C0D2-5D9C-4559-9007-B31417B995B0}"/>
              </a:ext>
            </a:extLst>
          </p:cNvPr>
          <p:cNvSpPr/>
          <p:nvPr/>
        </p:nvSpPr>
        <p:spPr>
          <a:xfrm>
            <a:off x="1144387" y="4099690"/>
            <a:ext cx="2448272" cy="1561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8C1120-07D0-43DB-B37E-4C8FCA98190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2368523" y="3294066"/>
            <a:ext cx="1555405" cy="8056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0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158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0416 Phrase Element</vt:lpstr>
      <vt:lpstr>0416 Phrase Element</vt:lpstr>
      <vt:lpstr>0416.1 Phrase Element Video</vt:lpstr>
      <vt:lpstr>0416.1 Phrase Element Video</vt:lpstr>
      <vt:lpstr>0416.1 Phrase Element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582</cp:revision>
  <dcterms:created xsi:type="dcterms:W3CDTF">2018-09-28T16:40:41Z</dcterms:created>
  <dcterms:modified xsi:type="dcterms:W3CDTF">2019-10-03T02:51:17Z</dcterms:modified>
</cp:coreProperties>
</file>