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90" r:id="rId4"/>
    <p:sldId id="278" r:id="rId5"/>
    <p:sldId id="291" r:id="rId6"/>
    <p:sldId id="292" r:id="rId7"/>
    <p:sldId id="293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30" autoAdjust="0"/>
    <p:restoredTop sz="94660"/>
  </p:normalViewPr>
  <p:slideViewPr>
    <p:cSldViewPr>
      <p:cViewPr varScale="1">
        <p:scale>
          <a:sx n="80" d="100"/>
          <a:sy n="80" d="100"/>
        </p:scale>
        <p:origin x="47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0420 HR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0420 HR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29002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0420 HR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&lt;</a:t>
            </a:r>
            <a:r>
              <a:rPr lang="en-US" sz="1800" dirty="0" err="1">
                <a:solidFill>
                  <a:schemeClr val="tx1"/>
                </a:solidFill>
              </a:rPr>
              <a:t>hr</a:t>
            </a:r>
            <a:r>
              <a:rPr lang="en-US" sz="1800" dirty="0">
                <a:solidFill>
                  <a:schemeClr val="tx1"/>
                </a:solidFill>
              </a:rPr>
              <a:t>&gt; Tag (block-Level Element)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 </a:t>
            </a:r>
            <a:r>
              <a:rPr lang="en-US" sz="1800" b="1" dirty="0">
                <a:solidFill>
                  <a:schemeClr val="tx1"/>
                </a:solidFill>
              </a:rPr>
              <a:t>&lt;</a:t>
            </a:r>
            <a:r>
              <a:rPr lang="en-US" sz="1800" b="1" dirty="0" err="1">
                <a:solidFill>
                  <a:schemeClr val="tx1"/>
                </a:solidFill>
              </a:rPr>
              <a:t>hr</a:t>
            </a:r>
            <a:r>
              <a:rPr lang="en-US" sz="1800" b="1" dirty="0">
                <a:solidFill>
                  <a:schemeClr val="tx1"/>
                </a:solidFill>
              </a:rPr>
              <a:t>&gt;</a:t>
            </a:r>
            <a:r>
              <a:rPr lang="en-US" sz="1800" dirty="0">
                <a:solidFill>
                  <a:schemeClr val="tx1"/>
                </a:solidFill>
              </a:rPr>
              <a:t> tag is used to create a </a:t>
            </a:r>
            <a:r>
              <a:rPr lang="en-US" sz="1800" b="1" dirty="0">
                <a:solidFill>
                  <a:schemeClr val="tx1"/>
                </a:solidFill>
              </a:rPr>
              <a:t>horizontal rule</a:t>
            </a:r>
            <a:r>
              <a:rPr lang="en-US" sz="1800" dirty="0">
                <a:solidFill>
                  <a:schemeClr val="tx1"/>
                </a:solidFill>
              </a:rPr>
              <a:t>, or line on your page.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They are used for simple dividers, breaking an otherwise long document.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most browsers, the default shows up as an “embossed” shaded rule that extends the width of the browser window.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Because it is </a:t>
            </a:r>
            <a:r>
              <a:rPr lang="en-US" sz="1800" b="1" dirty="0">
                <a:solidFill>
                  <a:schemeClr val="tx1"/>
                </a:solidFill>
              </a:rPr>
              <a:t>a block-level element</a:t>
            </a:r>
            <a:r>
              <a:rPr lang="en-US" sz="1800" dirty="0">
                <a:solidFill>
                  <a:schemeClr val="tx1"/>
                </a:solidFill>
              </a:rPr>
              <a:t>, a line break is created above and below the rule.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</a:t>
            </a:r>
            <a:r>
              <a:rPr lang="en-US" sz="1800" b="1" dirty="0" err="1">
                <a:solidFill>
                  <a:schemeClr val="tx1"/>
                </a:solidFill>
              </a:rPr>
              <a:t>hr</a:t>
            </a:r>
            <a:r>
              <a:rPr lang="en-US" sz="1800" b="1" dirty="0">
                <a:solidFill>
                  <a:schemeClr val="tx1"/>
                </a:solidFill>
              </a:rPr>
              <a:t>&gt;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0420.1 HR Video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1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0420.1 HR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0420.1 HR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701CB4-1655-4DAF-B340-E02730E75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81" y="1908468"/>
            <a:ext cx="6660232" cy="234940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B03FE9-09FE-45FA-9AFB-761BD7C6F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4471324"/>
            <a:ext cx="4537124" cy="167157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50D0D4C-807E-4B1E-9942-9B5F96BC5559}"/>
              </a:ext>
            </a:extLst>
          </p:cNvPr>
          <p:cNvSpPr/>
          <p:nvPr/>
        </p:nvSpPr>
        <p:spPr>
          <a:xfrm>
            <a:off x="2590800" y="4813972"/>
            <a:ext cx="4573488" cy="7232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0006E9-FF64-4EA1-8126-DFE3892190C6}"/>
              </a:ext>
            </a:extLst>
          </p:cNvPr>
          <p:cNvSpPr/>
          <p:nvPr/>
        </p:nvSpPr>
        <p:spPr>
          <a:xfrm>
            <a:off x="694881" y="2414588"/>
            <a:ext cx="3229047" cy="8472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C1D4F5-0FB7-4AEE-9C4F-2F6D656199A0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>
            <a:off x="2309405" y="3261800"/>
            <a:ext cx="2568139" cy="15521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58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0420.2 Old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3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0420.2 Old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44844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0420.2 Old Code (Do not use!)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Shown for historical purposes only and to make sure when you see this you know it's old!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following attributes—</a:t>
            </a:r>
            <a:r>
              <a:rPr lang="en-US" sz="1800" b="1" i="1" dirty="0">
                <a:solidFill>
                  <a:schemeClr val="tx1"/>
                </a:solidFill>
              </a:rPr>
              <a:t>ALL attributes have been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b="1" dirty="0">
                <a:solidFill>
                  <a:schemeClr val="tx1"/>
                </a:solidFill>
              </a:rPr>
              <a:t>DEPRECATED</a:t>
            </a:r>
            <a:r>
              <a:rPr lang="en-US" sz="1800" dirty="0">
                <a:solidFill>
                  <a:schemeClr val="tx1"/>
                </a:solidFill>
              </a:rPr>
              <a:t> in HTML 4.01—were once used so, </a:t>
            </a:r>
            <a:r>
              <a:rPr lang="en-US" sz="1800" b="1" i="1" dirty="0">
                <a:solidFill>
                  <a:schemeClr val="tx1"/>
                </a:solidFill>
              </a:rPr>
              <a:t>if</a:t>
            </a:r>
            <a:r>
              <a:rPr lang="en-US" sz="1800" dirty="0">
                <a:solidFill>
                  <a:schemeClr val="tx1"/>
                </a:solidFill>
              </a:rPr>
              <a:t> you see these, you know you are looking at </a:t>
            </a:r>
            <a:r>
              <a:rPr lang="en-US" sz="1800" b="1" dirty="0">
                <a:solidFill>
                  <a:schemeClr val="tx1"/>
                </a:solidFill>
              </a:rPr>
              <a:t>old</a:t>
            </a:r>
            <a:r>
              <a:rPr lang="en-US" sz="1800" dirty="0">
                <a:solidFill>
                  <a:schemeClr val="tx1"/>
                </a:solidFill>
              </a:rPr>
              <a:t> code!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Thickness: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the “</a:t>
            </a:r>
            <a:r>
              <a:rPr lang="en-US" sz="1800" b="1" dirty="0">
                <a:solidFill>
                  <a:schemeClr val="tx1"/>
                </a:solidFill>
              </a:rPr>
              <a:t>size</a:t>
            </a:r>
            <a:r>
              <a:rPr lang="en-US" sz="1800" dirty="0">
                <a:solidFill>
                  <a:schemeClr val="tx1"/>
                </a:solidFill>
              </a:rPr>
              <a:t>” attribute to control the thickness or weight of the rule. Size is specified in pixels.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size="10“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Length: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“</a:t>
            </a:r>
            <a:r>
              <a:rPr lang="en-US" sz="1800" b="1" dirty="0">
                <a:solidFill>
                  <a:schemeClr val="tx1"/>
                </a:solidFill>
              </a:rPr>
              <a:t>width”</a:t>
            </a:r>
            <a:r>
              <a:rPr lang="en-US" sz="1800" dirty="0">
                <a:solidFill>
                  <a:schemeClr val="tx1"/>
                </a:solidFill>
              </a:rPr>
              <a:t> attribute controls the length of the rule and can be set either by pixel length or by percentage.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width="500"</a:t>
            </a:r>
            <a:r>
              <a:rPr lang="en-US" sz="1800" dirty="0">
                <a:solidFill>
                  <a:schemeClr val="tx1"/>
                </a:solidFill>
              </a:rPr>
              <a:t>   This would set the width to 500 pixels.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width="50%"</a:t>
            </a:r>
            <a:r>
              <a:rPr lang="en-US" sz="1800" dirty="0">
                <a:solidFill>
                  <a:schemeClr val="tx1"/>
                </a:solidFill>
              </a:rPr>
              <a:t>   This would set the width to 50% of the browser window.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6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0420.2 Old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39083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0420.2 Old Code (Do not use!)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Alignment: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Can set the alignment to left, center or right.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align="center"</a:t>
            </a:r>
            <a:r>
              <a:rPr lang="en-US" sz="1800" dirty="0">
                <a:solidFill>
                  <a:schemeClr val="tx1"/>
                </a:solidFill>
              </a:rPr>
              <a:t>  Centers the line on the page (horizontally).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3D Shading: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“</a:t>
            </a:r>
            <a:r>
              <a:rPr lang="en-US" sz="1800" b="1" dirty="0" err="1">
                <a:solidFill>
                  <a:schemeClr val="tx1"/>
                </a:solidFill>
              </a:rPr>
              <a:t>noshade</a:t>
            </a:r>
            <a:r>
              <a:rPr lang="en-US" sz="1800" b="1" dirty="0">
                <a:solidFill>
                  <a:schemeClr val="tx1"/>
                </a:solidFill>
              </a:rPr>
              <a:t>”</a:t>
            </a:r>
            <a:r>
              <a:rPr lang="en-US" sz="1800" dirty="0">
                <a:solidFill>
                  <a:schemeClr val="tx1"/>
                </a:solidFill>
              </a:rPr>
              <a:t> attribute causes the rule to display as a solid black line.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noshade</a:t>
            </a:r>
            <a:r>
              <a:rPr lang="en-US" sz="1800" dirty="0">
                <a:solidFill>
                  <a:schemeClr val="tx1"/>
                </a:solidFill>
              </a:rPr>
              <a:t> prevents the line from being shadowed.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Color:  (never would VALIDATE!!!)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color="#FF0000"</a:t>
            </a:r>
            <a:r>
              <a:rPr lang="en-US" sz="1800" dirty="0">
                <a:solidFill>
                  <a:schemeClr val="tx1"/>
                </a:solidFill>
              </a:rPr>
              <a:t> sets the color to red.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IE started this and other browsers’ now support it but it was never added to the W3C’s specifications and there fore will not validate. 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 show it only because everyone always asks me about it!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1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208</Words>
  <Application>Microsoft Office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0420 HR</vt:lpstr>
      <vt:lpstr>0420 HR</vt:lpstr>
      <vt:lpstr>0420.1 HR Video</vt:lpstr>
      <vt:lpstr>0420.1 HR Video</vt:lpstr>
      <vt:lpstr>0420.2 Old Code</vt:lpstr>
      <vt:lpstr>0420.2 Old Code</vt:lpstr>
      <vt:lpstr>0420.2 Old Code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694</cp:revision>
  <dcterms:created xsi:type="dcterms:W3CDTF">2018-09-28T16:40:41Z</dcterms:created>
  <dcterms:modified xsi:type="dcterms:W3CDTF">2019-10-04T04:15:18Z</dcterms:modified>
</cp:coreProperties>
</file>