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90" r:id="rId4"/>
    <p:sldId id="278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30" autoAdjust="0"/>
    <p:restoredTop sz="94660"/>
  </p:normalViewPr>
  <p:slideViewPr>
    <p:cSldViewPr>
      <p:cViewPr varScale="1">
        <p:scale>
          <a:sx n="80" d="100"/>
          <a:sy n="80" d="100"/>
        </p:scale>
        <p:origin x="4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0421 Comment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0421 Comment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8363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0421 Comment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HTML Comment Tags:                             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&lt;!-- Very important and used ALL the time --&gt;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These are great for adding comments either for yourself or for other people who are working with you.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user who is viewing your web page can’t see the comment.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only see comments within the code itself.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&lt;!-- This is a comment tag --&gt;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Opening tag: angle bracket, exclamation mark, two hyphens and a space. 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Closing tag is two hyphens and closing angle bracket.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Make sure that there is a space between the comment you are writing and the hyphens that make up the comment tag itself!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>
                <a:solidFill>
                  <a:srgbClr val="FFFF00"/>
                </a:solidFill>
              </a:rPr>
              <a:t>0421.1 </a:t>
            </a:r>
            <a:r>
              <a:rPr lang="en-US" altLang="zh-TW" sz="4800" b="1" dirty="0">
                <a:solidFill>
                  <a:srgbClr val="FFFF00"/>
                </a:solidFill>
              </a:rPr>
              <a:t>HR Video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1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C79D0AA-0B83-440B-B3C3-51CCE01D8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064128"/>
            <a:ext cx="7596336" cy="120746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0421.1 </a:t>
            </a:r>
            <a:r>
              <a:rPr lang="en-US" altLang="zh-TW" b="1" dirty="0">
                <a:solidFill>
                  <a:srgbClr val="FFFF00"/>
                </a:solidFill>
              </a:rPr>
              <a:t>Comment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0421.1 Comment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0006E9-FF64-4EA1-8126-DFE3892190C6}"/>
              </a:ext>
            </a:extLst>
          </p:cNvPr>
          <p:cNvSpPr/>
          <p:nvPr/>
        </p:nvSpPr>
        <p:spPr>
          <a:xfrm>
            <a:off x="1349123" y="2282092"/>
            <a:ext cx="5204077" cy="4236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82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0421 Comment</vt:lpstr>
      <vt:lpstr>0421 Comment</vt:lpstr>
      <vt:lpstr>0421.1 HR Video</vt:lpstr>
      <vt:lpstr>0421.1 Comment Video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702</cp:revision>
  <dcterms:created xsi:type="dcterms:W3CDTF">2018-09-28T16:40:41Z</dcterms:created>
  <dcterms:modified xsi:type="dcterms:W3CDTF">2019-10-04T04:23:07Z</dcterms:modified>
</cp:coreProperties>
</file>