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0" autoAdjust="0"/>
    <p:restoredTop sz="94660"/>
  </p:normalViewPr>
  <p:slideViewPr>
    <p:cSldViewPr>
      <p:cViewPr varScale="1">
        <p:scale>
          <a:sx n="80" d="100"/>
          <a:sy n="80" d="100"/>
        </p:scale>
        <p:origin x="474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86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s://validator.w3.org/nu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s://community.canvaslms.com/videos/1121-assignments-submissions-student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0423 Basic Page Assignment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5483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Module 04 - Basic Page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 by 11:59pm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		</a:t>
            </a:r>
            <a:r>
              <a:rPr lang="en-US" sz="1800" b="1" dirty="0">
                <a:solidFill>
                  <a:schemeClr val="tx1"/>
                </a:solidFill>
              </a:rPr>
              <a:t>Submitting</a:t>
            </a:r>
            <a:r>
              <a:rPr lang="en-US" sz="1800" dirty="0">
                <a:solidFill>
                  <a:schemeClr val="tx1"/>
                </a:solidFill>
              </a:rPr>
              <a:t> a file upload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months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- Basic HTML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able to hand-code a simple web page using the </a:t>
            </a:r>
            <a:r>
              <a:rPr lang="en-US" sz="1800" b="1" dirty="0">
                <a:solidFill>
                  <a:schemeClr val="tx1"/>
                </a:solidFill>
              </a:rPr>
              <a:t>basic structural, block-level, inline-level and phrase HTML elements </a:t>
            </a:r>
            <a:r>
              <a:rPr lang="en-US" sz="1800" dirty="0">
                <a:solidFill>
                  <a:schemeClr val="tx1"/>
                </a:solidFill>
              </a:rPr>
              <a:t>covered in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Includes code specifically for the browsers and search engines that will enhance search engine optimization and proper browser display.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able to write code that meets/passes W3C code specifications by achieving W3C Validation.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636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you will do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Open the text editor of your choice (Notepad++, BBEdit, Sublime, etc.) to create a HTML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Save this file as "</a:t>
            </a:r>
            <a:r>
              <a:rPr lang="en-US" sz="1800" b="1" dirty="0">
                <a:solidFill>
                  <a:schemeClr val="tx1"/>
                </a:solidFill>
              </a:rPr>
              <a:t>YourLastName-04-basic.html</a:t>
            </a:r>
            <a:r>
              <a:rPr lang="en-US" sz="1800" dirty="0">
                <a:solidFill>
                  <a:schemeClr val="tx1"/>
                </a:solidFill>
              </a:rPr>
              <a:t>". Remember: No spaces.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(Your last name, module number: i.e. blumeneau-04-basic.html)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Contents (see Rubric below for additional guidance)</a:t>
            </a:r>
            <a:r>
              <a:rPr lang="en-US" sz="1800" dirty="0">
                <a:solidFill>
                  <a:schemeClr val="tx1"/>
                </a:solidFill>
              </a:rPr>
              <a:t>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the HTML5 doctype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appropriate meta tags (for the charset, use the newest one which is also the shortest one!).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 &lt;title&gt; must indicate the topic for this page. For example, it should say something like "John Doe - About Me".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your full name is displayed on the page (for example in the title and heading tag).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Include </a:t>
            </a:r>
            <a:r>
              <a:rPr lang="en-US" sz="1800" b="1" dirty="0">
                <a:solidFill>
                  <a:schemeClr val="tx1"/>
                </a:solidFill>
              </a:rPr>
              <a:t>block level elements</a:t>
            </a:r>
            <a:r>
              <a:rPr lang="en-US" sz="1800" dirty="0">
                <a:solidFill>
                  <a:schemeClr val="tx1"/>
                </a:solidFill>
              </a:rPr>
              <a:t> (at least two headings and two paragraphs, </a:t>
            </a:r>
            <a:r>
              <a:rPr lang="en-US" sz="1800" dirty="0" err="1">
                <a:solidFill>
                  <a:schemeClr val="tx1"/>
                </a:solidFill>
              </a:rPr>
              <a:t>hr</a:t>
            </a:r>
            <a:r>
              <a:rPr lang="en-US" sz="1800" dirty="0">
                <a:solidFill>
                  <a:schemeClr val="tx1"/>
                </a:solidFill>
              </a:rPr>
              <a:t>, blockquote). 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3404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Ideas for content could be: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Information about you (e.g.: a synopsis of your education, jobs, travels, (think of these as possible 'headings') etc.).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are your personal goals (i.e. a degree in what? Dream job doing what?).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 </a:t>
            </a:r>
            <a:r>
              <a:rPr lang="en-US" sz="1800" b="1" dirty="0">
                <a:solidFill>
                  <a:schemeClr val="tx1"/>
                </a:solidFill>
              </a:rPr>
              <a:t>inline elements</a:t>
            </a:r>
            <a:r>
              <a:rPr lang="en-US" sz="1800" dirty="0">
                <a:solidFill>
                  <a:schemeClr val="tx1"/>
                </a:solidFill>
              </a:rPr>
              <a:t> (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, b, sub, sup, </a:t>
            </a:r>
            <a:r>
              <a:rPr lang="en-US" sz="1800" dirty="0" err="1">
                <a:solidFill>
                  <a:schemeClr val="tx1"/>
                </a:solidFill>
              </a:rPr>
              <a:t>br</a:t>
            </a:r>
            <a:r>
              <a:rPr lang="en-US" sz="1800" dirty="0">
                <a:solidFill>
                  <a:schemeClr val="tx1"/>
                </a:solidFill>
              </a:rPr>
              <a:t>, or q for favorite quotation for example).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 </a:t>
            </a:r>
            <a:r>
              <a:rPr lang="en-US" sz="1800" b="1" dirty="0">
                <a:solidFill>
                  <a:schemeClr val="tx1"/>
                </a:solidFill>
              </a:rPr>
              <a:t>phrase elements</a:t>
            </a:r>
            <a:r>
              <a:rPr lang="en-US" sz="1800" dirty="0">
                <a:solidFill>
                  <a:schemeClr val="tx1"/>
                </a:solidFill>
              </a:rPr>
              <a:t> (apply to an abbreviation (</a:t>
            </a:r>
            <a:r>
              <a:rPr lang="en-US" sz="1800" dirty="0" err="1">
                <a:solidFill>
                  <a:schemeClr val="tx1"/>
                </a:solidFill>
              </a:rPr>
              <a:t>abbr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, strong, cite,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 , for example).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Validate</a:t>
            </a:r>
            <a:r>
              <a:rPr lang="en-US" sz="1800" dirty="0">
                <a:solidFill>
                  <a:schemeClr val="tx1"/>
                </a:solidFill>
              </a:rPr>
              <a:t> your code per the W3C standards: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 </a:t>
            </a:r>
            <a:r>
              <a:rPr lang="en-US" sz="1800" b="1" dirty="0">
                <a:solidFill>
                  <a:schemeClr val="tx1"/>
                </a:solidFill>
              </a:rPr>
              <a:t>HTML5 doctype and meta tag</a:t>
            </a:r>
            <a:r>
              <a:rPr lang="en-US" sz="1800" dirty="0">
                <a:solidFill>
                  <a:schemeClr val="tx1"/>
                </a:solidFill>
              </a:rPr>
              <a:t> for this assignment as shown in the Lecture notes and do not use any of the deprecated attributes!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 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 HTML Validator (Links to an external site.)</a:t>
            </a:r>
            <a:r>
              <a:rPr lang="en-US" sz="1800" dirty="0">
                <a:solidFill>
                  <a:schemeClr val="tx1"/>
                </a:solidFill>
              </a:rPr>
              <a:t> for the </a:t>
            </a:r>
            <a:r>
              <a:rPr lang="en-US" sz="1800" b="1" dirty="0">
                <a:solidFill>
                  <a:schemeClr val="tx1"/>
                </a:solidFill>
              </a:rPr>
              <a:t>HTML5 doctype</a:t>
            </a:r>
            <a:r>
              <a:rPr lang="en-US" sz="1800" dirty="0">
                <a:solidFill>
                  <a:schemeClr val="tx1"/>
                </a:solidFill>
              </a:rPr>
              <a:t> (note that there is a different validator if you used doctype for HTML 4.01 but best to use HTML5 doctype!) and check all the boxes for source, outline and image report.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10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had used the HTML 4.01 Transitional or Strict doctype, you would have to use the 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older HTML 4.01 validator (Links to an external site.)</a:t>
            </a:r>
            <a:r>
              <a:rPr lang="en-US" sz="1800" dirty="0">
                <a:solidFill>
                  <a:schemeClr val="tx1"/>
                </a:solidFill>
              </a:rPr>
              <a:t>. In other words, there are </a:t>
            </a:r>
            <a:r>
              <a:rPr lang="en-US" sz="1800" b="1" i="1" dirty="0">
                <a:solidFill>
                  <a:schemeClr val="tx1"/>
                </a:solidFill>
              </a:rPr>
              <a:t>two</a:t>
            </a:r>
            <a:r>
              <a:rPr lang="en-US" sz="1800" dirty="0">
                <a:solidFill>
                  <a:schemeClr val="tx1"/>
                </a:solidFill>
              </a:rPr>
              <a:t> different validators, one for HTML5 (nu) and one for older </a:t>
            </a:r>
            <a:r>
              <a:rPr lang="en-US" sz="1800" dirty="0" err="1">
                <a:solidFill>
                  <a:schemeClr val="tx1"/>
                </a:solidFill>
              </a:rPr>
              <a:t>docytpes</a:t>
            </a:r>
            <a:r>
              <a:rPr lang="en-US" sz="1800" dirty="0">
                <a:solidFill>
                  <a:schemeClr val="tx1"/>
                </a:solidFill>
              </a:rPr>
              <a:t>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Also be aware that the HTML5 validator does </a:t>
            </a:r>
            <a:r>
              <a:rPr lang="en-US" sz="1800" b="1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 include a validation icon, so don't try to put one in. If you had used the HTML 4.01 doctype and validation, then you could have placed the icon on your web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46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to Submit: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check the Rubric below to ensure you met all the criteria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Submit your .html file here</a:t>
            </a:r>
            <a:r>
              <a:rPr lang="en-US" sz="1800" dirty="0">
                <a:solidFill>
                  <a:schemeClr val="tx1"/>
                </a:solidFill>
              </a:rPr>
              <a:t> (click on Submit Button at upper-right corner)!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time submitting an assignment? Need Help?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this is the first time submitting an assignment and you are unfamiliar with how to do so, you can watch this short video on 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Assignment Submissions in Canvas (Links to an external site.)</a:t>
            </a:r>
            <a:r>
              <a:rPr lang="en-US" sz="1800" dirty="0">
                <a:solidFill>
                  <a:schemeClr val="tx1"/>
                </a:solidFill>
              </a:rPr>
              <a:t>. This video covers all types of assignment submissions.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905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AF98E-6D50-4B6D-9190-A5EFBB57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132" y="1988840"/>
            <a:ext cx="5303274" cy="40153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ECF3FECC-1AE5-4BB5-82F4-1F053E3A0346}"/>
              </a:ext>
            </a:extLst>
          </p:cNvPr>
          <p:cNvSpPr txBox="1">
            <a:spLocks/>
          </p:cNvSpPr>
          <p:nvPr/>
        </p:nvSpPr>
        <p:spPr>
          <a:xfrm>
            <a:off x="501534" y="2054580"/>
            <a:ext cx="2630306" cy="34826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a screen-shot example of what your page might look like. Notice the tool tip that is displayed as a result of the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abbr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element applied to the CCC abbreviation.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you guess which elements I used for this page content?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4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322</Words>
  <Application>Microsoft Office PowerPoint</Application>
  <PresentationFormat>On-screen Show (4:3)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0423 Basic Page Assignment</vt:lpstr>
      <vt:lpstr>0423 Basic Page Assignment</vt:lpstr>
      <vt:lpstr>0423 Basic Page Assignment</vt:lpstr>
      <vt:lpstr>0423 Basic Page Assignment</vt:lpstr>
      <vt:lpstr>0423 Basic Page Assignment</vt:lpstr>
      <vt:lpstr>0423 Basic Page Assignment</vt:lpstr>
      <vt:lpstr>0423 Basic Page Assignment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771</cp:revision>
  <dcterms:created xsi:type="dcterms:W3CDTF">2018-09-28T16:40:41Z</dcterms:created>
  <dcterms:modified xsi:type="dcterms:W3CDTF">2019-10-05T06:14:51Z</dcterms:modified>
</cp:coreProperties>
</file>