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73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1202 Final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1202 Final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1202 Final Quiz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D819D9-3EE6-457D-8ABD-EAF11BCC9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900237"/>
            <a:ext cx="4896544" cy="386189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38797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1202 Final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1202 Final Quiz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1F6AA2-9C66-45DE-BEA0-7FB10DF0D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996606"/>
            <a:ext cx="4824536" cy="4147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83371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1202 Final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1202 Final Quiz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86900D-301E-4D97-9103-88CE2C421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1" y="1865697"/>
            <a:ext cx="4734393" cy="409203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41932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1202 Final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1202 Final Quiz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4AB60B-1512-49AE-B4AC-0CCC8F904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932" y="1837566"/>
            <a:ext cx="5032470" cy="440064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68271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1202 Final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50355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1202 Final 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Module 12 - HTML Final Quiz!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Due</a:t>
            </a:r>
            <a:r>
              <a:rPr lang="en-US" sz="1800" dirty="0">
                <a:solidFill>
                  <a:schemeClr val="tx1"/>
                </a:solidFill>
              </a:rPr>
              <a:t> Dec 17 at 11:59pm	</a:t>
            </a:r>
            <a:r>
              <a:rPr lang="en-US" sz="1800" b="1" dirty="0">
                <a:solidFill>
                  <a:schemeClr val="tx1"/>
                </a:solidFill>
              </a:rPr>
              <a:t>Points</a:t>
            </a:r>
            <a:r>
              <a:rPr lang="en-US" sz="1800" dirty="0">
                <a:solidFill>
                  <a:schemeClr val="tx1"/>
                </a:solidFill>
              </a:rPr>
              <a:t> 10		</a:t>
            </a:r>
            <a:r>
              <a:rPr lang="en-US" sz="1800" b="1" dirty="0">
                <a:solidFill>
                  <a:schemeClr val="tx1"/>
                </a:solidFill>
              </a:rPr>
              <a:t>Questions</a:t>
            </a:r>
            <a:r>
              <a:rPr lang="en-US" sz="1800" dirty="0">
                <a:solidFill>
                  <a:schemeClr val="tx1"/>
                </a:solidFill>
              </a:rPr>
              <a:t> 10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Available</a:t>
            </a:r>
            <a:r>
              <a:rPr lang="en-US" sz="1800" dirty="0">
                <a:solidFill>
                  <a:schemeClr val="tx1"/>
                </a:solidFill>
              </a:rPr>
              <a:t> Sep 17 at 12am - Dec 17 at 11:59pm 3 months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Time Limit</a:t>
            </a:r>
            <a:r>
              <a:rPr lang="en-US" sz="1800" dirty="0">
                <a:solidFill>
                  <a:schemeClr val="tx1"/>
                </a:solidFill>
              </a:rPr>
              <a:t> 30 Minutes	</a:t>
            </a:r>
            <a:r>
              <a:rPr lang="en-US" sz="1800" b="1" dirty="0">
                <a:solidFill>
                  <a:schemeClr val="tx1"/>
                </a:solidFill>
              </a:rPr>
              <a:t>Allowed Attempts</a:t>
            </a:r>
            <a:r>
              <a:rPr lang="en-US" sz="1800" dirty="0">
                <a:solidFill>
                  <a:schemeClr val="tx1"/>
                </a:solidFill>
              </a:rPr>
              <a:t> 3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Instructions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Review of Concepts covered in Module 12 - Final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Objectives: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Students should be able to: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Define XHTML/HTML5 terminology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Identify correct XHTML/HTML5 usage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1202 Final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23379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1202 Final 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About the Quiz: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a graded quiz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10 questions for a total of 10 points.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take the quiz three times 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Highest score is applied.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will have 30 minutes to complete for each attempt.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2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1202 Final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1202 Final Quiz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E8BE85-6386-4413-951E-BC0CCFA51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1829196"/>
            <a:ext cx="5283854" cy="452715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67524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1202 Final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1202 Final Quiz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26BF04-0496-4F1C-B08F-189451B40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809749"/>
            <a:ext cx="4694702" cy="399049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433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1202 Final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1202 Final Quiz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DB8D95-B11F-42A5-8FF9-65E550BCE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515" y="2020419"/>
            <a:ext cx="3857625" cy="3276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36078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1202 Final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1202 Final Quiz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A0454C-9117-46EB-82F3-3D095CD38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3" y="2015656"/>
            <a:ext cx="4608512" cy="394525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38532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1202 Final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1202 Final Quiz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ED4F11-C0B6-406C-991E-22F16F528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876909"/>
            <a:ext cx="4896544" cy="413107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90524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1202 Final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1202 Final Quiz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B9FDA2-3019-4A71-915C-BB339F573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962546"/>
            <a:ext cx="5231420" cy="4130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06745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421</Words>
  <Application>Microsoft Office PowerPoint</Application>
  <PresentationFormat>On-screen Show (4:3)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佈景主題</vt:lpstr>
      <vt:lpstr>1202 Final Quiz</vt:lpstr>
      <vt:lpstr>1202 Final Quiz</vt:lpstr>
      <vt:lpstr>1202 Final Quiz</vt:lpstr>
      <vt:lpstr>1202 Final Quiz</vt:lpstr>
      <vt:lpstr>1202 Final Quiz</vt:lpstr>
      <vt:lpstr>1202 Final Quiz</vt:lpstr>
      <vt:lpstr>1202 Final Quiz</vt:lpstr>
      <vt:lpstr>1202 Final Quiz</vt:lpstr>
      <vt:lpstr>1202 Final Quiz</vt:lpstr>
      <vt:lpstr>1202 Final Quiz</vt:lpstr>
      <vt:lpstr>1202 Final Quiz</vt:lpstr>
      <vt:lpstr>1202 Final Quiz</vt:lpstr>
      <vt:lpstr>1202 Final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346</cp:revision>
  <dcterms:created xsi:type="dcterms:W3CDTF">2018-09-28T16:40:41Z</dcterms:created>
  <dcterms:modified xsi:type="dcterms:W3CDTF">2019-10-31T02:47:48Z</dcterms:modified>
</cp:coreProperties>
</file>