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535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 we will look at how to not only add images to our web pages but consider copyright, image width and height and file size.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Locate and identify licensing for images such as those under Creative Commons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 the file size of an image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to apply images to web page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meet accessibility guidelines and mandates for images on the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0600 Overview</vt:lpstr>
      <vt:lpstr>0600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295</cp:revision>
  <dcterms:created xsi:type="dcterms:W3CDTF">2018-09-28T16:40:41Z</dcterms:created>
  <dcterms:modified xsi:type="dcterms:W3CDTF">2019-10-06T12:53:23Z</dcterms:modified>
</cp:coreProperties>
</file>