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0" r:id="rId4"/>
    <p:sldId id="267" r:id="rId5"/>
    <p:sldId id="269" r:id="rId6"/>
    <p:sldId id="271" r:id="rId7"/>
    <p:sldId id="272" r:id="rId8"/>
    <p:sldId id="273" r:id="rId9"/>
    <p:sldId id="274" r:id="rId10"/>
    <p:sldId id="275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0605 Path, Height, and Width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0605.1 Path, Height, and Width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910" y="1320807"/>
            <a:ext cx="8140890" cy="670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0605.1 Path, Height, and Width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Do not change size of Height and Width, just use the </a:t>
            </a:r>
            <a:r>
              <a:rPr lang="en-US" altLang="en-US" sz="1800" b="1">
                <a:solidFill>
                  <a:schemeClr val="tx1"/>
                </a:solidFill>
              </a:rPr>
              <a:t>image size.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0605 Path, Height, and Width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405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0605 Path, Height, and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Optional Attributes of the &lt;</a:t>
            </a:r>
            <a:r>
              <a:rPr lang="en-US" sz="1800" b="1" dirty="0" err="1">
                <a:solidFill>
                  <a:schemeClr val="tx1"/>
                </a:solidFill>
              </a:rPr>
              <a:t>img</a:t>
            </a:r>
            <a:r>
              <a:rPr lang="en-US" sz="1800" b="1" dirty="0">
                <a:solidFill>
                  <a:schemeClr val="tx1"/>
                </a:solidFill>
              </a:rPr>
              <a:t>&gt; tag: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height="60"</a:t>
            </a:r>
            <a:r>
              <a:rPr lang="en-US" sz="1800" dirty="0">
                <a:solidFill>
                  <a:schemeClr val="tx1"/>
                </a:solidFill>
              </a:rPr>
              <a:t> sets the height of the graphic to 60 pixels.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width="468"</a:t>
            </a:r>
            <a:r>
              <a:rPr lang="en-US" sz="1800" dirty="0">
                <a:solidFill>
                  <a:schemeClr val="tx1"/>
                </a:solidFill>
              </a:rPr>
              <a:t> sets the width of the graphic to 468 pixels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It’s a good idea to specify both the </a:t>
            </a:r>
            <a:r>
              <a:rPr lang="en-US" sz="1800" b="1" dirty="0">
                <a:solidFill>
                  <a:schemeClr val="tx1"/>
                </a:solidFill>
              </a:rPr>
              <a:t>width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>
                <a:solidFill>
                  <a:schemeClr val="tx1"/>
                </a:solidFill>
              </a:rPr>
              <a:t>height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attributes</a:t>
            </a:r>
            <a:r>
              <a:rPr lang="en-US" sz="1800" dirty="0">
                <a:solidFill>
                  <a:schemeClr val="tx1"/>
                </a:solidFill>
              </a:rPr>
              <a:t> for images.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width and height are set, the space required for the image is reserved when the page is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without these attributes, </a:t>
            </a:r>
            <a:r>
              <a:rPr lang="en-US" sz="1800" b="1" dirty="0">
                <a:solidFill>
                  <a:schemeClr val="tx1"/>
                </a:solidFill>
              </a:rPr>
              <a:t>the browser does not know the size of the image, and cannot reserve the appropriate space to it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effect will be that the page layout will change during loading (while the images load).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browser won’t have to spend time setting up the space and it will display the image more quickly.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0605 Path, Height, and Width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426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0605 Path, Height, and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chemeClr val="tx1"/>
                </a:solidFill>
              </a:rPr>
              <a:t>Also</a:t>
            </a:r>
            <a:r>
              <a:rPr lang="en-US" sz="1800" dirty="0">
                <a:solidFill>
                  <a:schemeClr val="tx1"/>
                </a:solidFill>
              </a:rPr>
              <a:t> don’t downsize an image simply by changing the width and height numbers – resize it in an image-editing program.  Otherwise you force a user to download a large image even though it “looks” small.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0605.1 Path, Height, and Width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0605.1 Path, Height, and Width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910" y="1320808"/>
            <a:ext cx="814089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0605.1 Path, Height, and Width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16AF0-03F7-49B1-942E-D586E9973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97" y="1906821"/>
            <a:ext cx="7519716" cy="3718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16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0605.1 Path, Height, and Width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910" y="1320807"/>
            <a:ext cx="8140890" cy="7049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0605.1 Path, Height, and Width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Without specify the Width and Height, the actual size is 400x266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9B3810-9301-4738-AC01-72EA5603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2" y="2183237"/>
            <a:ext cx="7609565" cy="37194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31B598-9178-4B68-B8A7-F99B7558A13B}"/>
              </a:ext>
            </a:extLst>
          </p:cNvPr>
          <p:cNvSpPr/>
          <p:nvPr/>
        </p:nvSpPr>
        <p:spPr>
          <a:xfrm>
            <a:off x="7812360" y="4437112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2D7303-6945-4E42-BA13-A11D5EF2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92" y="2376719"/>
            <a:ext cx="5953125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0605.1 Path, Height, and Width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910" y="1320807"/>
            <a:ext cx="8140890" cy="7049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0605.1 Path, Height, and Width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Specify Width=“400” and Height =“266”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1B598-9178-4B68-B8A7-F99B7558A13B}"/>
              </a:ext>
            </a:extLst>
          </p:cNvPr>
          <p:cNvSpPr/>
          <p:nvPr/>
        </p:nvSpPr>
        <p:spPr>
          <a:xfrm>
            <a:off x="3635896" y="3724598"/>
            <a:ext cx="25202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E5D49D-57A0-456F-9DE8-1603F986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46343"/>
            <a:ext cx="5981700" cy="2990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0605.1 Path, Height, and Width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910" y="1320807"/>
            <a:ext cx="8140890" cy="978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0605.1 Path, Height, and Width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Specify Width=“400” and Height =“266”. Change folder “images” to “image”.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On Chrome, the image is empty with size 400 x 266.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1B598-9178-4B68-B8A7-F99B7558A13B}"/>
              </a:ext>
            </a:extLst>
          </p:cNvPr>
          <p:cNvSpPr/>
          <p:nvPr/>
        </p:nvSpPr>
        <p:spPr>
          <a:xfrm>
            <a:off x="2987824" y="3546600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E22A2E-1FDF-4748-A4C5-142053311ACD}"/>
              </a:ext>
            </a:extLst>
          </p:cNvPr>
          <p:cNvSpPr/>
          <p:nvPr/>
        </p:nvSpPr>
        <p:spPr>
          <a:xfrm>
            <a:off x="4463000" y="3040588"/>
            <a:ext cx="1981207" cy="13965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2C53D6-366D-4C7F-B2BC-FCDC57280E5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635896" y="3690616"/>
            <a:ext cx="827104" cy="48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C1CD87-F3BB-4C45-8062-A36DD9F6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564904"/>
            <a:ext cx="605790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0605.1 Path, Height, and Width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910" y="1320807"/>
            <a:ext cx="8140890" cy="670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0605.1 Path, Height, and Width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Left hand side: Firefox. Right hand size: Chrome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1B598-9178-4B68-B8A7-F99B7558A13B}"/>
              </a:ext>
            </a:extLst>
          </p:cNvPr>
          <p:cNvSpPr/>
          <p:nvPr/>
        </p:nvSpPr>
        <p:spPr>
          <a:xfrm>
            <a:off x="1307727" y="3284984"/>
            <a:ext cx="241127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E22A2E-1FDF-4748-A4C5-142053311ACD}"/>
              </a:ext>
            </a:extLst>
          </p:cNvPr>
          <p:cNvSpPr/>
          <p:nvPr/>
        </p:nvSpPr>
        <p:spPr>
          <a:xfrm>
            <a:off x="4463001" y="3040588"/>
            <a:ext cx="1621168" cy="13965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676AEC-2D44-4555-9CBD-A1D91156D7AE}"/>
              </a:ext>
            </a:extLst>
          </p:cNvPr>
          <p:cNvSpPr/>
          <p:nvPr/>
        </p:nvSpPr>
        <p:spPr>
          <a:xfrm>
            <a:off x="2339752" y="1703365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C6B6DF-0FB7-4D52-B960-0B119F142C03}"/>
              </a:ext>
            </a:extLst>
          </p:cNvPr>
          <p:cNvSpPr/>
          <p:nvPr/>
        </p:nvSpPr>
        <p:spPr>
          <a:xfrm>
            <a:off x="4643151" y="1658626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F6403-11C8-4862-A460-3357A52EB4C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111203" y="1946658"/>
            <a:ext cx="401646" cy="1093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BC7987-27F1-47BF-A62F-655159F2FA47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2513367" y="1991397"/>
            <a:ext cx="222429" cy="12935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434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0605 Path, Height, and Width</vt:lpstr>
      <vt:lpstr>0605 Path, Height, and Width</vt:lpstr>
      <vt:lpstr>0605 Path, Height, and Width</vt:lpstr>
      <vt:lpstr>0605.1 Path, Height, and Width Video</vt:lpstr>
      <vt:lpstr>0605.1 Path, Height, and Width Video</vt:lpstr>
      <vt:lpstr>0605.1 Path, Height, and Width Video</vt:lpstr>
      <vt:lpstr>0605.1 Path, Height, and Width Video</vt:lpstr>
      <vt:lpstr>0605.1 Path, Height, and Width Video</vt:lpstr>
      <vt:lpstr>0605.1 Path, Height, and Width Video</vt:lpstr>
      <vt:lpstr>0605.1 Path, Height, and Width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509</cp:revision>
  <dcterms:created xsi:type="dcterms:W3CDTF">2018-09-28T16:40:41Z</dcterms:created>
  <dcterms:modified xsi:type="dcterms:W3CDTF">2019-10-11T04:37:40Z</dcterms:modified>
</cp:coreProperties>
</file>