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0606 Wrap Text Around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0606 Wrap Text Around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636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0606 Wrap Text Around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Deprecated attributes: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attribute should NOT be used.... yet there are millions of websites that may still use them because they are old or the coder had no clue what these were.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am presenting them so you know what they are, what they do and that you know that they are OLD!!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vspace</a:t>
            </a:r>
            <a:r>
              <a:rPr lang="en-US" sz="1800" b="1" dirty="0">
                <a:solidFill>
                  <a:schemeClr val="tx1"/>
                </a:solidFill>
              </a:rPr>
              <a:t>="10"</a:t>
            </a:r>
            <a:r>
              <a:rPr lang="en-US" sz="1800" dirty="0">
                <a:solidFill>
                  <a:schemeClr val="tx1"/>
                </a:solidFill>
              </a:rPr>
              <a:t> This sets a 10 pixel offset between the graphic and the text above and below it. 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hspace</a:t>
            </a:r>
            <a:r>
              <a:rPr lang="en-US" sz="1800" b="1" dirty="0">
                <a:solidFill>
                  <a:schemeClr val="tx1"/>
                </a:solidFill>
              </a:rPr>
              <a:t>="10"</a:t>
            </a:r>
            <a:r>
              <a:rPr lang="en-US" sz="1800" dirty="0">
                <a:solidFill>
                  <a:schemeClr val="tx1"/>
                </a:solidFill>
              </a:rPr>
              <a:t> This sets a 10 pixel offset between the graphic and any text to the left/right of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align="left"</a:t>
            </a:r>
            <a:r>
              <a:rPr lang="en-US" sz="1800" dirty="0">
                <a:solidFill>
                  <a:schemeClr val="tx1"/>
                </a:solidFill>
              </a:rPr>
              <a:t> (or </a:t>
            </a:r>
            <a:r>
              <a:rPr lang="en-US" sz="1800" b="1" dirty="0">
                <a:solidFill>
                  <a:schemeClr val="tx1"/>
                </a:solidFill>
              </a:rPr>
              <a:t>Right</a:t>
            </a:r>
            <a:r>
              <a:rPr lang="en-US" sz="1800" dirty="0">
                <a:solidFill>
                  <a:schemeClr val="tx1"/>
                </a:solidFill>
              </a:rPr>
              <a:t>) will left align your image on your page, or within a table &lt;td&gt; element.  Using align will “wrap” text around the image.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border="0"</a:t>
            </a:r>
            <a:r>
              <a:rPr lang="en-US" sz="1800" dirty="0">
                <a:solidFill>
                  <a:schemeClr val="tx1"/>
                </a:solidFill>
              </a:rPr>
              <a:t> You can create a border around your image; in this instance it would make is so that no border would be placed around an image when it is a link.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110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0606 Wrap Text Around</vt:lpstr>
      <vt:lpstr>0606 Wrap Text Around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513</cp:revision>
  <dcterms:created xsi:type="dcterms:W3CDTF">2018-09-28T16:40:41Z</dcterms:created>
  <dcterms:modified xsi:type="dcterms:W3CDTF">2019-10-11T04:39:10Z</dcterms:modified>
</cp:coreProperties>
</file>