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74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0608 Images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47CADE-4836-4BF8-98A2-F7FD9278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73060"/>
            <a:ext cx="4810125" cy="2743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831594-0BB2-45D3-9853-6570575D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79" y="1973924"/>
            <a:ext cx="4775051" cy="41193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126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AB3C-2D75-4356-B321-CED11623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131" y="1817222"/>
            <a:ext cx="4306069" cy="45704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873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90345-53C7-4604-A474-338A7899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16" y="1810276"/>
            <a:ext cx="5900514" cy="44732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EC2F0-9B53-4376-8ED5-80F168721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847381"/>
            <a:ext cx="5181600" cy="4505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0447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140DF-ABE7-4FCA-AB43-CE8CDE42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2029781"/>
            <a:ext cx="5172075" cy="3371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43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98A7CF-BA03-4B18-977A-99390A22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1799995"/>
            <a:ext cx="5191125" cy="4533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9575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34931-91F4-49EA-B683-FEF2F9D17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984810"/>
            <a:ext cx="5238750" cy="4114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501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D176E-C368-4FD1-B735-872BCBAB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76911"/>
            <a:ext cx="6362700" cy="4762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619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95E8E-A34F-4F02-8A55-5EC335B8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157412"/>
            <a:ext cx="5248275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736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0608 Images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0608 Images 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3149C-A410-4066-B086-5AE34C431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41" y="2352196"/>
            <a:ext cx="6248400" cy="3448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388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355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0608 Images Quiz</vt:lpstr>
      <vt:lpstr>0608 Images Quiz</vt:lpstr>
      <vt:lpstr>0608 Images Quiz</vt:lpstr>
      <vt:lpstr>0608 Images Quiz</vt:lpstr>
      <vt:lpstr>0608 Images Quiz</vt:lpstr>
      <vt:lpstr>0608 Images Quiz</vt:lpstr>
      <vt:lpstr>0608 Images Quiz</vt:lpstr>
      <vt:lpstr>0608 Images Quiz</vt:lpstr>
      <vt:lpstr>0608 Images Quiz</vt:lpstr>
      <vt:lpstr>0608 Images Quiz</vt:lpstr>
      <vt:lpstr>0608 Images Quiz</vt:lpstr>
      <vt:lpstr>0608 Images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553</cp:revision>
  <dcterms:created xsi:type="dcterms:W3CDTF">2018-09-28T16:40:41Z</dcterms:created>
  <dcterms:modified xsi:type="dcterms:W3CDTF">2019-10-12T05:35:03Z</dcterms:modified>
</cp:coreProperties>
</file>