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69" d="100"/>
          <a:sy n="69" d="100"/>
        </p:scale>
        <p:origin x="12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0424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7: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F2138-EB73-4C83-9146-0DC5C444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2200275"/>
            <a:ext cx="6162675" cy="2457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649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8: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B95A6D-73AA-407A-9809-6197C406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090737"/>
            <a:ext cx="614362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99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9: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CB155-B23C-4755-8CAC-0B5C2A4C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081212"/>
            <a:ext cx="6172200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127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10: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BE451-E09F-43E6-A5EA-4F0515EA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885950"/>
            <a:ext cx="6905625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20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503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 at 11:59pm	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Questions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Limit</a:t>
            </a:r>
            <a:r>
              <a:rPr lang="en-US" sz="1800" dirty="0">
                <a:solidFill>
                  <a:schemeClr val="tx1"/>
                </a:solidFill>
              </a:rPr>
              <a:t> 30 Minutes	</a:t>
            </a:r>
            <a:r>
              <a:rPr lang="en-US" sz="1800" b="1" dirty="0">
                <a:solidFill>
                  <a:schemeClr val="tx1"/>
                </a:solidFill>
              </a:rPr>
              <a:t>Allowed Attempts</a:t>
            </a:r>
            <a:r>
              <a:rPr lang="en-US" sz="1800" dirty="0">
                <a:solidFill>
                  <a:schemeClr val="tx1"/>
                </a:solidFill>
              </a:rPr>
              <a:t> 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Instructions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Review of Concepts covered in Module 4 - Basic 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Students should be able to: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basic HTML terminology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Identify correct HTML usage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About the 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graded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10 questions for a total of 10 points.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take the quiz three times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Highest score is applied.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will have 30 minutes to complete for each attempt.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EEA14-8E59-4060-B47A-011B1AFA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0" y="2079046"/>
            <a:ext cx="7310507" cy="37065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475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E7012-6F36-46E4-AEE0-E3A8526A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57" y="1836161"/>
            <a:ext cx="5436420" cy="42571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67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713FA-3617-4EDC-8CAB-BC99B1B5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076450"/>
            <a:ext cx="6153150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15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3: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3D5E0-5D0A-4DC7-B4B0-D4477A6C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898046"/>
            <a:ext cx="612457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87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0F7AB-CE7C-4F4A-ACAC-2FB90A75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952625"/>
            <a:ext cx="61626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35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F9EF0-4ADE-4F73-B6AE-19F9DF33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971675"/>
            <a:ext cx="61436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266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0424 Basic HTML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Question 6: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CC719-5ED6-4EA2-846B-996BFCD7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29" y="1818750"/>
            <a:ext cx="616267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840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394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0424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0424 Basic HTML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785</cp:revision>
  <dcterms:created xsi:type="dcterms:W3CDTF">2018-09-28T16:40:41Z</dcterms:created>
  <dcterms:modified xsi:type="dcterms:W3CDTF">2019-10-05T15:51:48Z</dcterms:modified>
</cp:coreProperties>
</file>