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165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 looks at how to code different types of lists including unordered, ordered, nested and description lists!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proper semantic code for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unordered lists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ordered lists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nested lists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description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video demonstrations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44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0500 Overview</vt:lpstr>
      <vt:lpstr>0500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293</cp:revision>
  <dcterms:created xsi:type="dcterms:W3CDTF">2018-09-28T16:40:41Z</dcterms:created>
  <dcterms:modified xsi:type="dcterms:W3CDTF">2019-10-05T20:20:12Z</dcterms:modified>
</cp:coreProperties>
</file>