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8" r:id="rId4"/>
    <p:sldId id="269" r:id="rId5"/>
    <p:sldId id="270" r:id="rId6"/>
    <p:sldId id="266" r:id="rId7"/>
    <p:sldId id="267" r:id="rId8"/>
    <p:sldId id="271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 Unordered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 Unordered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2603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0502 Unordered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Unordered List: &lt;ul&gt; &lt;/ul&gt; 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&lt;ul&gt;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b="1" dirty="0">
                <a:solidFill>
                  <a:schemeClr val="tx1"/>
                </a:solidFill>
              </a:rPr>
              <a:t>&lt;li&gt;</a:t>
            </a:r>
            <a:r>
              <a:rPr lang="en-US" sz="1800" dirty="0">
                <a:solidFill>
                  <a:schemeClr val="tx1"/>
                </a:solidFill>
              </a:rPr>
              <a:t> tags are used to create </a:t>
            </a:r>
            <a:r>
              <a:rPr lang="en-US" sz="1800" b="1" dirty="0">
                <a:solidFill>
                  <a:schemeClr val="tx1"/>
                </a:solidFill>
              </a:rPr>
              <a:t>unordered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lists</a:t>
            </a:r>
            <a:r>
              <a:rPr lang="en-US" sz="1800" dirty="0">
                <a:solidFill>
                  <a:schemeClr val="tx1"/>
                </a:solidFill>
              </a:rPr>
              <a:t> (the </a:t>
            </a:r>
            <a:r>
              <a:rPr lang="en-US" sz="1800" b="1" dirty="0">
                <a:solidFill>
                  <a:schemeClr val="tx1"/>
                </a:solidFill>
              </a:rPr>
              <a:t>&lt;li&gt;</a:t>
            </a:r>
            <a:r>
              <a:rPr lang="en-US" sz="1800" dirty="0">
                <a:solidFill>
                  <a:schemeClr val="tx1"/>
                </a:solidFill>
              </a:rPr>
              <a:t> stands for </a:t>
            </a:r>
            <a:r>
              <a:rPr lang="en-US" sz="1800" b="1" dirty="0">
                <a:solidFill>
                  <a:schemeClr val="tx1"/>
                </a:solidFill>
              </a:rPr>
              <a:t>L</a:t>
            </a:r>
            <a:r>
              <a:rPr lang="en-US" sz="1800" dirty="0">
                <a:solidFill>
                  <a:schemeClr val="tx1"/>
                </a:solidFill>
              </a:rPr>
              <a:t>ist </a:t>
            </a: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tem).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Unordered simply means there is no numbering scheme involved, instead you will get different types of bullets.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&lt;ul&gt;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&lt;li&gt;</a:t>
            </a:r>
            <a:r>
              <a:rPr lang="en-US" sz="1800" dirty="0">
                <a:solidFill>
                  <a:schemeClr val="tx1"/>
                </a:solidFill>
              </a:rPr>
              <a:t> This is item number 1</a:t>
            </a:r>
            <a:r>
              <a:rPr lang="en-US" sz="1800" b="1" dirty="0">
                <a:solidFill>
                  <a:schemeClr val="tx1"/>
                </a:solidFill>
              </a:rPr>
              <a:t>&lt;/li&gt;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&lt;li&gt;</a:t>
            </a:r>
            <a:r>
              <a:rPr lang="en-US" sz="1800" dirty="0">
                <a:solidFill>
                  <a:schemeClr val="tx1"/>
                </a:solidFill>
              </a:rPr>
              <a:t> This is item number 2</a:t>
            </a:r>
            <a:r>
              <a:rPr lang="en-US" sz="1800" b="1" dirty="0">
                <a:solidFill>
                  <a:schemeClr val="tx1"/>
                </a:solidFill>
              </a:rPr>
              <a:t>&lt;/li&gt;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&lt;/ul&gt;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 Unordered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9367" y="1340768"/>
            <a:ext cx="8185266" cy="32603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0502 Unordered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Older code (using HTML 4.01 or XHTML 1.0)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change the “type” of the bullets for the whole list by using the “</a:t>
            </a:r>
            <a:r>
              <a:rPr lang="en-US" sz="1800" b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” attribute within the </a:t>
            </a:r>
            <a:r>
              <a:rPr lang="en-US" sz="1800" b="1" dirty="0">
                <a:solidFill>
                  <a:schemeClr val="tx1"/>
                </a:solidFill>
              </a:rPr>
              <a:t>&lt;ul&gt;</a:t>
            </a:r>
            <a:r>
              <a:rPr lang="en-US" sz="1800" dirty="0">
                <a:solidFill>
                  <a:schemeClr val="tx1"/>
                </a:solidFill>
              </a:rPr>
              <a:t> tag but </a:t>
            </a:r>
            <a:r>
              <a:rPr lang="en-US" sz="1800" b="1" dirty="0">
                <a:solidFill>
                  <a:schemeClr val="tx1"/>
                </a:solidFill>
              </a:rPr>
              <a:t>ONLY</a:t>
            </a:r>
            <a:r>
              <a:rPr lang="en-US" sz="1800" dirty="0">
                <a:solidFill>
                  <a:schemeClr val="tx1"/>
                </a:solidFill>
              </a:rPr>
              <a:t> if you are using HTML 4.01 or XHTML 1.0.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allows you to specify one of three types: </a:t>
            </a:r>
            <a:r>
              <a:rPr lang="en-US" sz="1800" b="1" dirty="0">
                <a:solidFill>
                  <a:schemeClr val="tx1"/>
                </a:solidFill>
              </a:rPr>
              <a:t>disc</a:t>
            </a:r>
            <a:r>
              <a:rPr lang="en-US" sz="1800" dirty="0">
                <a:solidFill>
                  <a:schemeClr val="tx1"/>
                </a:solidFill>
              </a:rPr>
              <a:t> (the default), </a:t>
            </a:r>
            <a:r>
              <a:rPr lang="en-US" sz="1800" b="1" dirty="0">
                <a:solidFill>
                  <a:schemeClr val="tx1"/>
                </a:solidFill>
              </a:rPr>
              <a:t>circle</a:t>
            </a:r>
            <a:r>
              <a:rPr lang="en-US" sz="1800" dirty="0">
                <a:solidFill>
                  <a:schemeClr val="tx1"/>
                </a:solidFill>
              </a:rPr>
              <a:t>, or </a:t>
            </a:r>
            <a:r>
              <a:rPr lang="en-US" sz="1800" b="1" dirty="0">
                <a:solidFill>
                  <a:schemeClr val="tx1"/>
                </a:solidFill>
              </a:rPr>
              <a:t>square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&lt;ul type="circle"&gt;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&lt;ul type="square"&gt;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also put this attribute within the </a:t>
            </a:r>
            <a:r>
              <a:rPr lang="en-US" sz="1800" b="1" dirty="0">
                <a:solidFill>
                  <a:schemeClr val="tx1"/>
                </a:solidFill>
              </a:rPr>
              <a:t>&lt;li type="square"&gt;</a:t>
            </a:r>
            <a:r>
              <a:rPr lang="en-US" sz="1800" dirty="0">
                <a:solidFill>
                  <a:schemeClr val="tx1"/>
                </a:solidFill>
              </a:rPr>
              <a:t> tag.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 the </a:t>
            </a:r>
            <a:r>
              <a:rPr lang="en-US" sz="1800" b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 attribute used for the </a:t>
            </a:r>
            <a:r>
              <a:rPr lang="en-US" sz="1800" b="1" dirty="0">
                <a:solidFill>
                  <a:schemeClr val="tx1"/>
                </a:solidFill>
              </a:rPr>
              <a:t>&lt;ul&gt;</a:t>
            </a:r>
            <a:r>
              <a:rPr lang="en-US" sz="1800" dirty="0">
                <a:solidFill>
                  <a:schemeClr val="tx1"/>
                </a:solidFill>
              </a:rPr>
              <a:t> has been </a:t>
            </a:r>
            <a:r>
              <a:rPr lang="en-US" sz="1800" b="1" dirty="0">
                <a:solidFill>
                  <a:schemeClr val="tx1"/>
                </a:solidFill>
              </a:rPr>
              <a:t>deprecated</a:t>
            </a:r>
            <a:r>
              <a:rPr lang="en-US" sz="1800" dirty="0">
                <a:solidFill>
                  <a:schemeClr val="tx1"/>
                </a:solidFill>
              </a:rPr>
              <a:t> in favor of using CSS so it won’t validate when using HTML5 doctype.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 Unordered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9367" y="1340768"/>
            <a:ext cx="818526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0502 Unordered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Validation issues that may arise: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Putting a list inside a paragraph doesn't validate.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&lt;p&gt;</a:t>
            </a:r>
            <a:r>
              <a:rPr lang="en-US" sz="1800" dirty="0">
                <a:solidFill>
                  <a:schemeClr val="tx1"/>
                </a:solidFill>
              </a:rPr>
              <a:t>Here is a list of fruit: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&lt;ul&gt;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&lt;li&gt;Apple&lt;/li&gt;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&lt;li&gt;Banana&lt;/li&gt;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&lt;li&gt;Watermelon&lt;/li&gt;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&lt;/ul&gt;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&lt;/p&gt;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 Unordered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9367" y="1340768"/>
            <a:ext cx="8185266" cy="27695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0502 Unordered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will validate if you move the list outside of the paragraph: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&lt;p&gt;</a:t>
            </a:r>
            <a:r>
              <a:rPr lang="en-US" sz="1800" dirty="0">
                <a:solidFill>
                  <a:schemeClr val="tx1"/>
                </a:solidFill>
              </a:rPr>
              <a:t> Here is a list of fruit:</a:t>
            </a:r>
            <a:r>
              <a:rPr lang="en-US" sz="1800" b="1" dirty="0">
                <a:solidFill>
                  <a:schemeClr val="tx1"/>
                </a:solidFill>
              </a:rPr>
              <a:t>&lt;/p&gt;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&lt;ul&gt;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&lt;li&gt;Apple&lt;/li&gt;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&lt;li&gt;Banana&lt;/li&gt;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&lt;li&gt;Watermelon&lt;/li&gt;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&lt;/ul&gt;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3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0502.1 Unordered List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3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0502.1 Unordered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0502.1 Unordered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440B-3156-465E-96A1-D01B80CE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4" y="1941675"/>
            <a:ext cx="7266763" cy="31969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218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0502.1 Unordered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0502.1 Unordered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EAD05-2D84-4483-8B5A-3B187E10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82" y="1923039"/>
            <a:ext cx="5837014" cy="336708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9BCC8A-F164-4F33-8C9A-183677398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554" y="3658719"/>
            <a:ext cx="2325509" cy="19306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A0639D-FA93-4520-8C4C-32E4DC23E1B7}"/>
              </a:ext>
            </a:extLst>
          </p:cNvPr>
          <p:cNvSpPr/>
          <p:nvPr/>
        </p:nvSpPr>
        <p:spPr>
          <a:xfrm>
            <a:off x="1130300" y="3933056"/>
            <a:ext cx="4665836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768EB5-2261-49E5-9081-203837EC8B8C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6136" y="4437112"/>
            <a:ext cx="607418" cy="1869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3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269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0502 Unordered List</vt:lpstr>
      <vt:lpstr>0502 Unordered List</vt:lpstr>
      <vt:lpstr>0502 Unordered List</vt:lpstr>
      <vt:lpstr>0502 Unordered List</vt:lpstr>
      <vt:lpstr>0502 Unordered List</vt:lpstr>
      <vt:lpstr>0502.1 Unordered List Video</vt:lpstr>
      <vt:lpstr>0502.1 Unordered List Video</vt:lpstr>
      <vt:lpstr>0502.1 Unordered List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330</cp:revision>
  <dcterms:created xsi:type="dcterms:W3CDTF">2018-09-28T16:40:41Z</dcterms:created>
  <dcterms:modified xsi:type="dcterms:W3CDTF">2019-10-06T02:28:45Z</dcterms:modified>
</cp:coreProperties>
</file>